
<file path=[Content_Types].xml><?xml version="1.0" encoding="utf-8"?>
<Types xmlns="http://schemas.openxmlformats.org/package/2006/content-types">
  <Default Extension="jpeg" ContentType="image/jpeg"/>
  <Default Extension="tiff" ContentType="image/tiff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"/>
  </p:notesMasterIdLst>
  <p:handoutMasterIdLst>
    <p:handoutMasterId r:id="rId52"/>
  </p:handoutMasterIdLst>
  <p:sldIdLst>
    <p:sldId id="899" r:id="rId3"/>
    <p:sldId id="1010" r:id="rId4"/>
    <p:sldId id="970" r:id="rId6"/>
    <p:sldId id="967" r:id="rId7"/>
    <p:sldId id="968" r:id="rId8"/>
    <p:sldId id="969" r:id="rId9"/>
    <p:sldId id="971" r:id="rId10"/>
    <p:sldId id="972" r:id="rId11"/>
    <p:sldId id="973" r:id="rId12"/>
    <p:sldId id="1005" r:id="rId13"/>
    <p:sldId id="974" r:id="rId14"/>
    <p:sldId id="976" r:id="rId15"/>
    <p:sldId id="975" r:id="rId16"/>
    <p:sldId id="980" r:id="rId17"/>
    <p:sldId id="977" r:id="rId18"/>
    <p:sldId id="1004" r:id="rId19"/>
    <p:sldId id="982" r:id="rId20"/>
    <p:sldId id="981" r:id="rId21"/>
    <p:sldId id="984" r:id="rId22"/>
    <p:sldId id="983" r:id="rId23"/>
    <p:sldId id="985" r:id="rId24"/>
    <p:sldId id="986" r:id="rId25"/>
    <p:sldId id="987" r:id="rId26"/>
    <p:sldId id="1003" r:id="rId27"/>
    <p:sldId id="988" r:id="rId28"/>
    <p:sldId id="990" r:id="rId29"/>
    <p:sldId id="991" r:id="rId30"/>
    <p:sldId id="992" r:id="rId31"/>
    <p:sldId id="993" r:id="rId32"/>
    <p:sldId id="994" r:id="rId33"/>
    <p:sldId id="995" r:id="rId34"/>
    <p:sldId id="996" r:id="rId35"/>
    <p:sldId id="997" r:id="rId36"/>
    <p:sldId id="1001" r:id="rId37"/>
    <p:sldId id="1002" r:id="rId38"/>
    <p:sldId id="999" r:id="rId39"/>
    <p:sldId id="1000" r:id="rId40"/>
    <p:sldId id="1011" r:id="rId41"/>
    <p:sldId id="1006" r:id="rId42"/>
    <p:sldId id="1007" r:id="rId43"/>
    <p:sldId id="1008" r:id="rId44"/>
    <p:sldId id="1009" r:id="rId45"/>
    <p:sldId id="1054" r:id="rId46"/>
    <p:sldId id="1055" r:id="rId47"/>
    <p:sldId id="1056" r:id="rId48"/>
    <p:sldId id="1057" r:id="rId49"/>
    <p:sldId id="1058" r:id="rId50"/>
    <p:sldId id="691" r:id="rId51"/>
  </p:sldIdLst>
  <p:sldSz cx="9144000" cy="5143500" type="screen16x9"/>
  <p:notesSz cx="6858000" cy="9313545"/>
  <p:defaultTextStyle>
    <a:defPPr>
      <a:defRPr lang="en-US"/>
    </a:defPPr>
    <a:lvl1pPr marL="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665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565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039B7DF4-13CF-D542-9AF5-051AFCD182FC}">
          <p14:sldIdLst>
            <p14:sldId id="899"/>
            <p14:sldId id="1010"/>
          </p14:sldIdLst>
        </p14:section>
        <p14:section name="EVPN" id="{65659229-2E8C-AE45-9D87-94F7DA4BCED9}">
          <p14:sldIdLst>
            <p14:sldId id="970"/>
            <p14:sldId id="968"/>
            <p14:sldId id="971"/>
            <p14:sldId id="972"/>
            <p14:sldId id="973"/>
            <p14:sldId id="1005"/>
            <p14:sldId id="976"/>
            <p14:sldId id="1004"/>
            <p14:sldId id="982"/>
            <p14:sldId id="987"/>
            <p14:sldId id="1003"/>
            <p14:sldId id="988"/>
            <p14:sldId id="990"/>
            <p14:sldId id="994"/>
            <p14:sldId id="995"/>
            <p14:sldId id="997"/>
            <p14:sldId id="1001"/>
            <p14:sldId id="1002"/>
            <p14:sldId id="1007"/>
            <p14:sldId id="1008"/>
            <p14:sldId id="1054"/>
            <p14:sldId id="1057"/>
            <p14:sldId id="691"/>
            <p14:sldId id="969"/>
            <p14:sldId id="967"/>
            <p14:sldId id="974"/>
            <p14:sldId id="975"/>
            <p14:sldId id="977"/>
            <p14:sldId id="980"/>
            <p14:sldId id="986"/>
            <p14:sldId id="985"/>
            <p14:sldId id="981"/>
            <p14:sldId id="984"/>
            <p14:sldId id="983"/>
            <p14:sldId id="991"/>
            <p14:sldId id="992"/>
            <p14:sldId id="993"/>
            <p14:sldId id="996"/>
            <p14:sldId id="1011"/>
            <p14:sldId id="1000"/>
            <p14:sldId id="999"/>
            <p14:sldId id="1056"/>
            <p14:sldId id="1058"/>
            <p14:sldId id="1055"/>
            <p14:sldId id="1009"/>
            <p14:sldId id="1006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llian Montgomery" initials="GM" lastIdx="1" clrIdx="0"/>
  <p:cmAuthor id="2" name="Michelle Zimmermann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3C3C3C"/>
    <a:srgbClr val="38B1AC"/>
    <a:srgbClr val="A8B9C8"/>
    <a:srgbClr val="2980A7"/>
    <a:srgbClr val="0F2F3D"/>
    <a:srgbClr val="829AB0"/>
    <a:srgbClr val="B1D5AF"/>
    <a:srgbClr val="C8C8C8"/>
    <a:srgbClr val="00A3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408" autoAdjust="0"/>
    <p:restoredTop sz="92492" autoAdjust="0"/>
  </p:normalViewPr>
  <p:slideViewPr>
    <p:cSldViewPr snapToGrid="0">
      <p:cViewPr varScale="1">
        <p:scale>
          <a:sx n="135" d="100"/>
          <a:sy n="135" d="100"/>
        </p:scale>
        <p:origin x="168" y="424"/>
      </p:cViewPr>
      <p:guideLst>
        <p:guide orient="horz" pos="4608"/>
        <p:guide orient="horz" pos="744"/>
        <p:guide pos="522"/>
        <p:guide pos="2911"/>
        <p:guide pos="4622"/>
        <p:guide orient="horz" pos="4344"/>
        <p:guide orient="horz" pos="2880"/>
        <p:guide orient="horz" pos="490"/>
        <p:guide orient="horz" pos="2715"/>
        <p:guide pos="287"/>
        <p:guide pos="18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2944"/>
    </p:cViewPr>
  </p:sorterViewPr>
  <p:notesViewPr>
    <p:cSldViewPr snapToGrid="0">
      <p:cViewPr varScale="1">
        <p:scale>
          <a:sx n="69" d="100"/>
          <a:sy n="69" d="100"/>
        </p:scale>
        <p:origin x="3264" y="48"/>
      </p:cViewPr>
      <p:guideLst>
        <p:guide orient="horz" pos="2932"/>
        <p:guide pos="218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6" Type="http://schemas.openxmlformats.org/officeDocument/2006/relationships/commentAuthors" Target="commentAuthors.xml"/><Relationship Id="rId55" Type="http://schemas.openxmlformats.org/officeDocument/2006/relationships/tableStyles" Target="tableStyles.xml"/><Relationship Id="rId54" Type="http://schemas.openxmlformats.org/officeDocument/2006/relationships/viewProps" Target="viewProps.xml"/><Relationship Id="rId53" Type="http://schemas.openxmlformats.org/officeDocument/2006/relationships/presProps" Target="presProps.xml"/><Relationship Id="rId52" Type="http://schemas.openxmlformats.org/officeDocument/2006/relationships/handoutMaster" Target="handoutMasters/handoutMaster1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notesMaster" Target="notesMasters/notesMaster1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209" cy="465536"/>
          </a:xfrm>
          <a:prstGeom prst="rect">
            <a:avLst/>
          </a:prstGeom>
        </p:spPr>
        <p:txBody>
          <a:bodyPr vert="horz" lIns="89767" tIns="44883" rIns="89767" bIns="44883" rtlCol="0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259" y="0"/>
            <a:ext cx="2972209" cy="465536"/>
          </a:xfrm>
          <a:prstGeom prst="rect">
            <a:avLst/>
          </a:prstGeom>
        </p:spPr>
        <p:txBody>
          <a:bodyPr vert="horz" lIns="89767" tIns="44883" rIns="89767" bIns="44883" rtlCol="0"/>
          <a:lstStyle>
            <a:lvl1pPr algn="r">
              <a:defRPr sz="1200"/>
            </a:lvl1pPr>
          </a:lstStyle>
          <a:p>
            <a:fld id="{8F83D22D-0F46-4BF4-9660-1D4B24F0D9EA}" type="datetimeFigureOut">
              <a:rPr lang="en-US" smtClean="0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6750"/>
            <a:ext cx="2972209" cy="465536"/>
          </a:xfrm>
          <a:prstGeom prst="rect">
            <a:avLst/>
          </a:prstGeom>
        </p:spPr>
        <p:txBody>
          <a:bodyPr vert="horz" lIns="89767" tIns="44883" rIns="89767" bIns="44883" rtlCol="0" anchor="b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259" y="8846750"/>
            <a:ext cx="2972209" cy="465536"/>
          </a:xfrm>
          <a:prstGeom prst="rect">
            <a:avLst/>
          </a:prstGeom>
        </p:spPr>
        <p:txBody>
          <a:bodyPr vert="horz" lIns="89767" tIns="44883" rIns="89767" bIns="44883" rtlCol="0" anchor="b"/>
          <a:lstStyle>
            <a:lvl1pPr algn="r">
              <a:defRPr sz="1200"/>
            </a:lvl1pPr>
          </a:lstStyle>
          <a:p>
            <a:fld id="{38151696-4263-4686-8631-6326D8E42C39}" type="slidenum">
              <a:rPr lang="en-US" smtClean="0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2397" tIns="46199" rIns="92397" bIns="46199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2397" tIns="46199" rIns="92397" bIns="46199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B714F60-978E-4B46-A1E7-4610C4949FB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8813" y="465138"/>
            <a:ext cx="2878137" cy="1619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97" tIns="46199" rIns="92397" bIns="4619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2167020"/>
            <a:ext cx="5486400" cy="6448303"/>
          </a:xfrm>
          <a:prstGeom prst="rect">
            <a:avLst/>
          </a:prstGeom>
        </p:spPr>
        <p:txBody>
          <a:bodyPr vert="horz" lIns="92397" tIns="46199" rIns="92397" bIns="46199" rtlCol="0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5693"/>
          </a:xfrm>
          <a:prstGeom prst="rect">
            <a:avLst/>
          </a:prstGeom>
        </p:spPr>
        <p:txBody>
          <a:bodyPr vert="horz" lIns="92397" tIns="46199" rIns="92397" bIns="46199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5693"/>
          </a:xfrm>
          <a:prstGeom prst="rect">
            <a:avLst/>
          </a:prstGeom>
        </p:spPr>
        <p:txBody>
          <a:bodyPr vert="horz" lIns="92397" tIns="46199" rIns="92397" bIns="46199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38491A7-CDAE-6648-97E4-398EE75EB38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342900" rtl="0" eaLnBrk="1" latinLnBrk="0" hangingPunct="1">
      <a:defRPr sz="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42900" algn="l" defTabSz="342900" rtl="0" eaLnBrk="1" latinLnBrk="0" hangingPunct="1">
      <a:defRPr sz="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85800" algn="l" defTabSz="342900" rtl="0" eaLnBrk="1" latinLnBrk="0" hangingPunct="1">
      <a:defRPr sz="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28700" algn="l" defTabSz="342900" rtl="0" eaLnBrk="1" latinLnBrk="0" hangingPunct="1">
      <a:defRPr sz="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71600" algn="l" defTabSz="342900" rtl="0" eaLnBrk="1" latinLnBrk="0" hangingPunct="1">
      <a:defRPr sz="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714500" algn="l" defTabSz="3429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9665" algn="l" defTabSz="3429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42565" algn="l" defTabSz="3429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491A7-CDAE-6648-97E4-398EE75EB38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491A7-CDAE-6648-97E4-398EE75EB38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491A7-CDAE-6648-97E4-398EE75EB38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491A7-CDAE-6648-97E4-398EE75EB38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491A7-CDAE-6648-97E4-398EE75EB38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491A7-CDAE-6648-97E4-398EE75EB38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491A7-CDAE-6648-97E4-398EE75EB38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491A7-CDAE-6648-97E4-398EE75EB38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491A7-CDAE-6648-97E4-398EE75EB38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491A7-CDAE-6648-97E4-398EE75EB38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491A7-CDAE-6648-97E4-398EE75EB38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491A7-CDAE-6648-97E4-398EE75EB38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491A7-CDAE-6648-97E4-398EE75EB38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491A7-CDAE-6648-97E4-398EE75EB38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491A7-CDAE-6648-97E4-398EE75EB38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491A7-CDAE-6648-97E4-398EE75EB38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491A7-CDAE-6648-97E4-398EE75EB38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491A7-CDAE-6648-97E4-398EE75EB38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491A7-CDAE-6648-97E4-398EE75EB38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491A7-CDAE-6648-97E4-398EE75EB38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491A7-CDAE-6648-97E4-398EE75EB38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491A7-CDAE-6648-97E4-398EE75EB38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491A7-CDAE-6648-97E4-398EE75EB38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491A7-CDAE-6648-97E4-398EE75EB38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491A7-CDAE-6648-97E4-398EE75EB38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491A7-CDAE-6648-97E4-398EE75EB38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491A7-CDAE-6648-97E4-398EE75EB38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491A7-CDAE-6648-97E4-398EE75EB38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491A7-CDAE-6648-97E4-398EE75EB38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491A7-CDAE-6648-97E4-398EE75EB38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491A7-CDAE-6648-97E4-398EE75EB38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491A7-CDAE-6648-97E4-398EE75EB38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4638" y="298450"/>
            <a:ext cx="2105025" cy="118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78128" y="1664621"/>
            <a:ext cx="7025014" cy="48022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491A7-CDAE-6648-97E4-398EE75EB38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491A7-CDAE-6648-97E4-398EE75EB38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491A7-CDAE-6648-97E4-398EE75EB38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491A7-CDAE-6648-97E4-398EE75EB38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491A7-CDAE-6648-97E4-398EE75EB38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491A7-CDAE-6648-97E4-398EE75EB38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491A7-CDAE-6648-97E4-398EE75EB38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microsoft.com/office/2007/relationships/hdphoto" Target="../media/image12.wdp"/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224536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alpha val="7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342900"/>
            <a:endParaRPr lang="en-US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Rectangle 8"/>
          <p:cNvSpPr/>
          <p:nvPr userDrawn="1"/>
        </p:nvSpPr>
        <p:spPr>
          <a:xfrm rot="10800000">
            <a:off x="0" y="2898140"/>
            <a:ext cx="9144000" cy="224536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alpha val="7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342900"/>
            <a:endParaRPr lang="en-US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pic>
        <p:nvPicPr>
          <p:cNvPr id="12" name="Picture 11" descr="juniper_wht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450667" y="268888"/>
            <a:ext cx="1426104" cy="390020"/>
          </a:xfrm>
          <a:prstGeom prst="rect">
            <a:avLst/>
          </a:prstGeom>
        </p:spPr>
      </p:pic>
      <p:sp>
        <p:nvSpPr>
          <p:cNvPr id="19" name="Title 5"/>
          <p:cNvSpPr>
            <a:spLocks noGrp="1"/>
          </p:cNvSpPr>
          <p:nvPr>
            <p:ph type="title" hasCustomPrompt="1"/>
          </p:nvPr>
        </p:nvSpPr>
        <p:spPr>
          <a:xfrm>
            <a:off x="1" y="2082398"/>
            <a:ext cx="4627563" cy="1923604"/>
          </a:xfrm>
          <a:prstGeom prst="rect">
            <a:avLst/>
          </a:prstGeom>
          <a:solidFill>
            <a:srgbClr val="0A658D">
              <a:alpha val="48000"/>
            </a:srgbClr>
          </a:solidFill>
          <a:ln>
            <a:noFill/>
          </a:ln>
        </p:spPr>
        <p:txBody>
          <a:bodyPr wrap="square" lIns="274307" tIns="28574" rIns="57148" bIns="28574" anchor="b" anchorCtr="0">
            <a:noAutofit/>
          </a:bodyPr>
          <a:lstStyle>
            <a:lvl1pPr>
              <a:lnSpc>
                <a:spcPct val="95000"/>
              </a:lnSpc>
              <a:spcBef>
                <a:spcPts val="565"/>
              </a:spcBef>
              <a:spcAft>
                <a:spcPts val="0"/>
              </a:spcAft>
              <a:defRPr lang="en-US" sz="3800" b="0" spc="-38" baseline="0">
                <a:solidFill>
                  <a:srgbClr val="FFFFFF"/>
                </a:solidFill>
                <a:ea typeface="+mn-ea"/>
              </a:defRPr>
            </a:lvl1pPr>
          </a:lstStyle>
          <a:p>
            <a:pPr marL="0" lvl="0">
              <a:lnSpc>
                <a:spcPct val="80000"/>
              </a:lnSpc>
              <a:spcAft>
                <a:spcPts val="750"/>
              </a:spcAft>
            </a:pPr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20" name="Content Placeholder 12"/>
          <p:cNvSpPr>
            <a:spLocks noGrp="1"/>
          </p:cNvSpPr>
          <p:nvPr>
            <p:ph sz="quarter" idx="10"/>
          </p:nvPr>
        </p:nvSpPr>
        <p:spPr>
          <a:xfrm>
            <a:off x="2910" y="4134122"/>
            <a:ext cx="4622236" cy="342993"/>
          </a:xfrm>
          <a:prstGeom prst="rect">
            <a:avLst/>
          </a:prstGeom>
          <a:noFill/>
          <a:ln>
            <a:noFill/>
          </a:ln>
        </p:spPr>
        <p:txBody>
          <a:bodyPr lIns="274307" tIns="28574" rIns="57148" bIns="28574">
            <a:noAutofit/>
          </a:bodyPr>
          <a:lstStyle>
            <a:lvl1pPr marL="0" indent="0">
              <a:lnSpc>
                <a:spcPct val="95000"/>
              </a:lnSpc>
              <a:spcBef>
                <a:spcPts val="565"/>
              </a:spcBef>
              <a:buFont typeface="Arial" panose="020B0604020202020204"/>
              <a:buNone/>
              <a:defRPr sz="2000" cap="none" spc="-38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800" cap="all" baseline="0">
                <a:solidFill>
                  <a:schemeClr val="accent2"/>
                </a:solidFill>
              </a:defRPr>
            </a:lvl2pPr>
            <a:lvl3pPr marL="685800" indent="0">
              <a:buNone/>
              <a:defRPr sz="1800" cap="all" baseline="0">
                <a:solidFill>
                  <a:schemeClr val="accent2"/>
                </a:solidFill>
              </a:defRPr>
            </a:lvl3pPr>
            <a:lvl4pPr marL="1028700" indent="0">
              <a:buNone/>
              <a:defRPr sz="1800" cap="all" baseline="0">
                <a:solidFill>
                  <a:schemeClr val="accent2"/>
                </a:solidFill>
              </a:defRPr>
            </a:lvl4pPr>
            <a:lvl5pPr marL="1371600" indent="0">
              <a:buNone/>
              <a:defRPr sz="1800" cap="all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21" name="Content Placeholder 17"/>
          <p:cNvSpPr>
            <a:spLocks noGrp="1"/>
          </p:cNvSpPr>
          <p:nvPr>
            <p:ph sz="quarter" idx="11"/>
          </p:nvPr>
        </p:nvSpPr>
        <p:spPr>
          <a:xfrm>
            <a:off x="-5481" y="4554817"/>
            <a:ext cx="4632398" cy="488156"/>
          </a:xfrm>
          <a:prstGeom prst="rect">
            <a:avLst/>
          </a:prstGeom>
          <a:noFill/>
        </p:spPr>
        <p:txBody>
          <a:bodyPr lIns="274307" tIns="28574" rIns="57148" bIns="28574">
            <a:noAutofit/>
          </a:bodyPr>
          <a:lstStyle>
            <a:lvl1pPr marL="0" indent="0">
              <a:lnSpc>
                <a:spcPct val="95000"/>
              </a:lnSpc>
              <a:spcBef>
                <a:spcPts val="565"/>
              </a:spcBef>
              <a:buNone/>
              <a:defRPr sz="1500" cap="none" spc="-38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cap="all" baseline="0">
                <a:solidFill>
                  <a:schemeClr val="accent2"/>
                </a:solidFill>
              </a:defRPr>
            </a:lvl2pPr>
            <a:lvl3pPr marL="685800" indent="0">
              <a:buNone/>
              <a:defRPr sz="1500" cap="all" baseline="0">
                <a:solidFill>
                  <a:schemeClr val="accent2"/>
                </a:solidFill>
              </a:defRPr>
            </a:lvl3pPr>
            <a:lvl4pPr marL="1028700" indent="0">
              <a:buNone/>
              <a:defRPr sz="1500" cap="all" baseline="0">
                <a:solidFill>
                  <a:schemeClr val="accent2"/>
                </a:solidFill>
              </a:defRPr>
            </a:lvl4pPr>
            <a:lvl5pPr marL="1371600" indent="0">
              <a:buNone/>
              <a:defRPr sz="1500" cap="all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27000" y="4071938"/>
            <a:ext cx="4343402" cy="0"/>
          </a:xfrm>
          <a:prstGeom prst="line">
            <a:avLst/>
          </a:prstGeom>
          <a:ln w="19050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_2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 rot="10800000">
            <a:off x="0" y="2898140"/>
            <a:ext cx="9144000" cy="224536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342900"/>
            <a:endParaRPr lang="en-US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pic>
        <p:nvPicPr>
          <p:cNvPr id="12" name="Picture 11" descr="juniper_wht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450667" y="268888"/>
            <a:ext cx="1426104" cy="390020"/>
          </a:xfrm>
          <a:prstGeom prst="rect">
            <a:avLst/>
          </a:prstGeom>
        </p:spPr>
      </p:pic>
      <p:sp>
        <p:nvSpPr>
          <p:cNvPr id="19" name="Title 5"/>
          <p:cNvSpPr>
            <a:spLocks noGrp="1"/>
          </p:cNvSpPr>
          <p:nvPr>
            <p:ph type="title" hasCustomPrompt="1"/>
          </p:nvPr>
        </p:nvSpPr>
        <p:spPr>
          <a:xfrm>
            <a:off x="1" y="2082398"/>
            <a:ext cx="4627563" cy="1923604"/>
          </a:xfrm>
          <a:prstGeom prst="rect">
            <a:avLst/>
          </a:prstGeom>
          <a:solidFill>
            <a:srgbClr val="0A658D">
              <a:alpha val="50000"/>
            </a:srgbClr>
          </a:solidFill>
          <a:ln>
            <a:noFill/>
          </a:ln>
        </p:spPr>
        <p:txBody>
          <a:bodyPr wrap="square" lIns="274307" tIns="28574" rIns="57148" bIns="28574" anchor="b" anchorCtr="0">
            <a:noAutofit/>
          </a:bodyPr>
          <a:lstStyle>
            <a:lvl1pPr>
              <a:lnSpc>
                <a:spcPct val="95000"/>
              </a:lnSpc>
              <a:spcBef>
                <a:spcPts val="565"/>
              </a:spcBef>
              <a:spcAft>
                <a:spcPts val="0"/>
              </a:spcAft>
              <a:defRPr lang="en-US" sz="3800" b="0" spc="-38" baseline="0">
                <a:solidFill>
                  <a:srgbClr val="FFFFFF"/>
                </a:solidFill>
                <a:ea typeface="+mn-ea"/>
              </a:defRPr>
            </a:lvl1pPr>
          </a:lstStyle>
          <a:p>
            <a:pPr marL="0" lvl="0">
              <a:lnSpc>
                <a:spcPct val="80000"/>
              </a:lnSpc>
              <a:spcAft>
                <a:spcPts val="750"/>
              </a:spcAft>
            </a:pPr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20" name="Content Placeholder 12"/>
          <p:cNvSpPr>
            <a:spLocks noGrp="1"/>
          </p:cNvSpPr>
          <p:nvPr>
            <p:ph sz="quarter" idx="10"/>
          </p:nvPr>
        </p:nvSpPr>
        <p:spPr>
          <a:xfrm>
            <a:off x="2910" y="4134122"/>
            <a:ext cx="4622236" cy="342993"/>
          </a:xfrm>
          <a:prstGeom prst="rect">
            <a:avLst/>
          </a:prstGeom>
          <a:noFill/>
          <a:ln>
            <a:noFill/>
          </a:ln>
        </p:spPr>
        <p:txBody>
          <a:bodyPr lIns="274307" tIns="28574" rIns="57148" bIns="28574">
            <a:noAutofit/>
          </a:bodyPr>
          <a:lstStyle>
            <a:lvl1pPr marL="0" indent="0">
              <a:lnSpc>
                <a:spcPct val="95000"/>
              </a:lnSpc>
              <a:spcBef>
                <a:spcPts val="565"/>
              </a:spcBef>
              <a:buFont typeface="Arial" panose="020B0604020202020204"/>
              <a:buNone/>
              <a:defRPr sz="2000" cap="none" spc="-38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800" cap="all" baseline="0">
                <a:solidFill>
                  <a:schemeClr val="accent2"/>
                </a:solidFill>
              </a:defRPr>
            </a:lvl2pPr>
            <a:lvl3pPr marL="685800" indent="0">
              <a:buNone/>
              <a:defRPr sz="1800" cap="all" baseline="0">
                <a:solidFill>
                  <a:schemeClr val="accent2"/>
                </a:solidFill>
              </a:defRPr>
            </a:lvl3pPr>
            <a:lvl4pPr marL="1028700" indent="0">
              <a:buNone/>
              <a:defRPr sz="1800" cap="all" baseline="0">
                <a:solidFill>
                  <a:schemeClr val="accent2"/>
                </a:solidFill>
              </a:defRPr>
            </a:lvl4pPr>
            <a:lvl5pPr marL="1371600" indent="0">
              <a:buNone/>
              <a:defRPr sz="1800" cap="all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21" name="Content Placeholder 17"/>
          <p:cNvSpPr>
            <a:spLocks noGrp="1"/>
          </p:cNvSpPr>
          <p:nvPr>
            <p:ph sz="quarter" idx="11"/>
          </p:nvPr>
        </p:nvSpPr>
        <p:spPr>
          <a:xfrm>
            <a:off x="-5481" y="4554817"/>
            <a:ext cx="4632398" cy="488156"/>
          </a:xfrm>
          <a:prstGeom prst="rect">
            <a:avLst/>
          </a:prstGeom>
          <a:noFill/>
        </p:spPr>
        <p:txBody>
          <a:bodyPr lIns="274307" tIns="28574" rIns="57148" bIns="28574">
            <a:noAutofit/>
          </a:bodyPr>
          <a:lstStyle>
            <a:lvl1pPr marL="0" indent="0">
              <a:lnSpc>
                <a:spcPct val="95000"/>
              </a:lnSpc>
              <a:spcBef>
                <a:spcPts val="565"/>
              </a:spcBef>
              <a:buNone/>
              <a:defRPr sz="1500" cap="none" spc="-38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cap="all" baseline="0">
                <a:solidFill>
                  <a:schemeClr val="accent2"/>
                </a:solidFill>
              </a:defRPr>
            </a:lvl2pPr>
            <a:lvl3pPr marL="685800" indent="0">
              <a:buNone/>
              <a:defRPr sz="1500" cap="all" baseline="0">
                <a:solidFill>
                  <a:schemeClr val="accent2"/>
                </a:solidFill>
              </a:defRPr>
            </a:lvl3pPr>
            <a:lvl4pPr marL="1028700" indent="0">
              <a:buNone/>
              <a:defRPr sz="1500" cap="all" baseline="0">
                <a:solidFill>
                  <a:schemeClr val="accent2"/>
                </a:solidFill>
              </a:defRPr>
            </a:lvl4pPr>
            <a:lvl5pPr marL="1371600" indent="0">
              <a:buNone/>
              <a:defRPr sz="1500" cap="all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27000" y="4071938"/>
            <a:ext cx="4343402" cy="0"/>
          </a:xfrm>
          <a:prstGeom prst="line">
            <a:avLst/>
          </a:prstGeom>
          <a:ln w="19050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v_4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224536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342900"/>
            <a:endParaRPr lang="en-US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Rectangle 8"/>
          <p:cNvSpPr/>
          <p:nvPr userDrawn="1"/>
        </p:nvSpPr>
        <p:spPr>
          <a:xfrm rot="10800000">
            <a:off x="0" y="2898140"/>
            <a:ext cx="9144000" cy="224536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342900"/>
            <a:endParaRPr lang="en-US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pic>
        <p:nvPicPr>
          <p:cNvPr id="12" name="Picture 11" descr="juniper_wht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450667" y="268888"/>
            <a:ext cx="1426104" cy="390020"/>
          </a:xfrm>
          <a:prstGeom prst="rect">
            <a:avLst/>
          </a:prstGeom>
        </p:spPr>
      </p:pic>
      <p:sp>
        <p:nvSpPr>
          <p:cNvPr id="19" name="Title 5"/>
          <p:cNvSpPr>
            <a:spLocks noGrp="1"/>
          </p:cNvSpPr>
          <p:nvPr>
            <p:ph type="title" hasCustomPrompt="1"/>
          </p:nvPr>
        </p:nvSpPr>
        <p:spPr>
          <a:xfrm>
            <a:off x="1" y="2082398"/>
            <a:ext cx="4627563" cy="1923604"/>
          </a:xfrm>
          <a:prstGeom prst="rect">
            <a:avLst/>
          </a:prstGeom>
          <a:solidFill>
            <a:srgbClr val="0A658D">
              <a:alpha val="50000"/>
            </a:srgbClr>
          </a:solidFill>
          <a:ln>
            <a:noFill/>
          </a:ln>
        </p:spPr>
        <p:txBody>
          <a:bodyPr wrap="square" lIns="274307" tIns="28574" rIns="57148" bIns="28574" anchor="b" anchorCtr="0">
            <a:noAutofit/>
          </a:bodyPr>
          <a:lstStyle>
            <a:lvl1pPr>
              <a:lnSpc>
                <a:spcPct val="95000"/>
              </a:lnSpc>
              <a:spcBef>
                <a:spcPts val="565"/>
              </a:spcBef>
              <a:spcAft>
                <a:spcPts val="0"/>
              </a:spcAft>
              <a:defRPr lang="en-US" sz="3800" b="0" spc="-38" baseline="0">
                <a:solidFill>
                  <a:srgbClr val="FFFFFF"/>
                </a:solidFill>
                <a:ea typeface="+mn-ea"/>
              </a:defRPr>
            </a:lvl1pPr>
          </a:lstStyle>
          <a:p>
            <a:pPr marL="0" lvl="0">
              <a:lnSpc>
                <a:spcPct val="80000"/>
              </a:lnSpc>
              <a:spcAft>
                <a:spcPts val="750"/>
              </a:spcAft>
            </a:pPr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20" name="Content Placeholder 12"/>
          <p:cNvSpPr>
            <a:spLocks noGrp="1"/>
          </p:cNvSpPr>
          <p:nvPr>
            <p:ph sz="quarter" idx="10"/>
          </p:nvPr>
        </p:nvSpPr>
        <p:spPr>
          <a:xfrm>
            <a:off x="2910" y="4134122"/>
            <a:ext cx="4622236" cy="342993"/>
          </a:xfrm>
          <a:prstGeom prst="rect">
            <a:avLst/>
          </a:prstGeom>
          <a:noFill/>
          <a:ln>
            <a:noFill/>
          </a:ln>
        </p:spPr>
        <p:txBody>
          <a:bodyPr lIns="274307" tIns="28574" rIns="57148" bIns="28574">
            <a:noAutofit/>
          </a:bodyPr>
          <a:lstStyle>
            <a:lvl1pPr marL="0" indent="0">
              <a:lnSpc>
                <a:spcPct val="95000"/>
              </a:lnSpc>
              <a:spcBef>
                <a:spcPts val="565"/>
              </a:spcBef>
              <a:buFont typeface="Arial" panose="020B0604020202020204"/>
              <a:buNone/>
              <a:defRPr sz="2000" cap="none" spc="-38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800" cap="all" baseline="0">
                <a:solidFill>
                  <a:schemeClr val="accent2"/>
                </a:solidFill>
              </a:defRPr>
            </a:lvl2pPr>
            <a:lvl3pPr marL="685800" indent="0">
              <a:buNone/>
              <a:defRPr sz="1800" cap="all" baseline="0">
                <a:solidFill>
                  <a:schemeClr val="accent2"/>
                </a:solidFill>
              </a:defRPr>
            </a:lvl3pPr>
            <a:lvl4pPr marL="1028700" indent="0">
              <a:buNone/>
              <a:defRPr sz="1800" cap="all" baseline="0">
                <a:solidFill>
                  <a:schemeClr val="accent2"/>
                </a:solidFill>
              </a:defRPr>
            </a:lvl4pPr>
            <a:lvl5pPr marL="1371600" indent="0">
              <a:buNone/>
              <a:defRPr sz="1800" cap="all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21" name="Content Placeholder 17"/>
          <p:cNvSpPr>
            <a:spLocks noGrp="1"/>
          </p:cNvSpPr>
          <p:nvPr>
            <p:ph sz="quarter" idx="11"/>
          </p:nvPr>
        </p:nvSpPr>
        <p:spPr>
          <a:xfrm>
            <a:off x="-5481" y="4554817"/>
            <a:ext cx="4632398" cy="488156"/>
          </a:xfrm>
          <a:prstGeom prst="rect">
            <a:avLst/>
          </a:prstGeom>
          <a:noFill/>
        </p:spPr>
        <p:txBody>
          <a:bodyPr lIns="274307" tIns="28574" rIns="57148" bIns="28574">
            <a:noAutofit/>
          </a:bodyPr>
          <a:lstStyle>
            <a:lvl1pPr marL="0" indent="0">
              <a:lnSpc>
                <a:spcPct val="95000"/>
              </a:lnSpc>
              <a:spcBef>
                <a:spcPts val="565"/>
              </a:spcBef>
              <a:buNone/>
              <a:defRPr sz="1500" cap="none" spc="-38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cap="all" baseline="0">
                <a:solidFill>
                  <a:schemeClr val="accent2"/>
                </a:solidFill>
              </a:defRPr>
            </a:lvl2pPr>
            <a:lvl3pPr marL="685800" indent="0">
              <a:buNone/>
              <a:defRPr sz="1500" cap="all" baseline="0">
                <a:solidFill>
                  <a:schemeClr val="accent2"/>
                </a:solidFill>
              </a:defRPr>
            </a:lvl3pPr>
            <a:lvl4pPr marL="1028700" indent="0">
              <a:buNone/>
              <a:defRPr sz="1500" cap="all" baseline="0">
                <a:solidFill>
                  <a:schemeClr val="accent2"/>
                </a:solidFill>
              </a:defRPr>
            </a:lvl4pPr>
            <a:lvl5pPr marL="1371600" indent="0">
              <a:buNone/>
              <a:defRPr sz="1500" cap="all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27000" y="4071938"/>
            <a:ext cx="4343402" cy="0"/>
          </a:xfrm>
          <a:prstGeom prst="line">
            <a:avLst/>
          </a:prstGeom>
          <a:ln w="19050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_5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224536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342900"/>
            <a:endParaRPr lang="en-US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Rectangle 8"/>
          <p:cNvSpPr/>
          <p:nvPr userDrawn="1"/>
        </p:nvSpPr>
        <p:spPr>
          <a:xfrm rot="10800000">
            <a:off x="0" y="2898140"/>
            <a:ext cx="9144000" cy="224536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342900"/>
            <a:endParaRPr lang="en-US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pic>
        <p:nvPicPr>
          <p:cNvPr id="12" name="Picture 11" descr="juniper_wht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450667" y="268888"/>
            <a:ext cx="1426104" cy="390020"/>
          </a:xfrm>
          <a:prstGeom prst="rect">
            <a:avLst/>
          </a:prstGeom>
        </p:spPr>
      </p:pic>
      <p:sp>
        <p:nvSpPr>
          <p:cNvPr id="19" name="Title 5"/>
          <p:cNvSpPr>
            <a:spLocks noGrp="1"/>
          </p:cNvSpPr>
          <p:nvPr>
            <p:ph type="title" hasCustomPrompt="1"/>
          </p:nvPr>
        </p:nvSpPr>
        <p:spPr>
          <a:xfrm>
            <a:off x="1" y="2082398"/>
            <a:ext cx="4627563" cy="1923604"/>
          </a:xfrm>
          <a:prstGeom prst="rect">
            <a:avLst/>
          </a:prstGeom>
          <a:solidFill>
            <a:srgbClr val="0A658D">
              <a:alpha val="50000"/>
            </a:srgbClr>
          </a:solidFill>
          <a:ln>
            <a:noFill/>
          </a:ln>
        </p:spPr>
        <p:txBody>
          <a:bodyPr wrap="square" lIns="274307" tIns="28574" rIns="57148" bIns="28574" anchor="b" anchorCtr="0">
            <a:noAutofit/>
          </a:bodyPr>
          <a:lstStyle>
            <a:lvl1pPr>
              <a:lnSpc>
                <a:spcPct val="95000"/>
              </a:lnSpc>
              <a:spcBef>
                <a:spcPts val="565"/>
              </a:spcBef>
              <a:spcAft>
                <a:spcPts val="0"/>
              </a:spcAft>
              <a:defRPr lang="en-US" sz="3800" b="0" spc="-38" baseline="0">
                <a:solidFill>
                  <a:srgbClr val="FFFFFF"/>
                </a:solidFill>
                <a:ea typeface="+mn-ea"/>
              </a:defRPr>
            </a:lvl1pPr>
          </a:lstStyle>
          <a:p>
            <a:pPr marL="0" lvl="0">
              <a:lnSpc>
                <a:spcPct val="80000"/>
              </a:lnSpc>
              <a:spcAft>
                <a:spcPts val="750"/>
              </a:spcAft>
            </a:pPr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20" name="Content Placeholder 12"/>
          <p:cNvSpPr>
            <a:spLocks noGrp="1"/>
          </p:cNvSpPr>
          <p:nvPr>
            <p:ph sz="quarter" idx="10"/>
          </p:nvPr>
        </p:nvSpPr>
        <p:spPr>
          <a:xfrm>
            <a:off x="2910" y="4134122"/>
            <a:ext cx="4622236" cy="342993"/>
          </a:xfrm>
          <a:prstGeom prst="rect">
            <a:avLst/>
          </a:prstGeom>
          <a:noFill/>
          <a:ln>
            <a:noFill/>
          </a:ln>
        </p:spPr>
        <p:txBody>
          <a:bodyPr lIns="274307" tIns="28574" rIns="57148" bIns="28574">
            <a:noAutofit/>
          </a:bodyPr>
          <a:lstStyle>
            <a:lvl1pPr marL="0" indent="0">
              <a:lnSpc>
                <a:spcPct val="95000"/>
              </a:lnSpc>
              <a:spcBef>
                <a:spcPts val="565"/>
              </a:spcBef>
              <a:buFont typeface="Arial" panose="020B0604020202020204"/>
              <a:buNone/>
              <a:defRPr sz="2000" cap="none" spc="-38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800" cap="all" baseline="0">
                <a:solidFill>
                  <a:schemeClr val="accent2"/>
                </a:solidFill>
              </a:defRPr>
            </a:lvl2pPr>
            <a:lvl3pPr marL="685800" indent="0">
              <a:buNone/>
              <a:defRPr sz="1800" cap="all" baseline="0">
                <a:solidFill>
                  <a:schemeClr val="accent2"/>
                </a:solidFill>
              </a:defRPr>
            </a:lvl3pPr>
            <a:lvl4pPr marL="1028700" indent="0">
              <a:buNone/>
              <a:defRPr sz="1800" cap="all" baseline="0">
                <a:solidFill>
                  <a:schemeClr val="accent2"/>
                </a:solidFill>
              </a:defRPr>
            </a:lvl4pPr>
            <a:lvl5pPr marL="1371600" indent="0">
              <a:buNone/>
              <a:defRPr sz="1800" cap="all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21" name="Content Placeholder 17"/>
          <p:cNvSpPr>
            <a:spLocks noGrp="1"/>
          </p:cNvSpPr>
          <p:nvPr>
            <p:ph sz="quarter" idx="11"/>
          </p:nvPr>
        </p:nvSpPr>
        <p:spPr>
          <a:xfrm>
            <a:off x="-5481" y="4554817"/>
            <a:ext cx="4632398" cy="488156"/>
          </a:xfrm>
          <a:prstGeom prst="rect">
            <a:avLst/>
          </a:prstGeom>
          <a:noFill/>
        </p:spPr>
        <p:txBody>
          <a:bodyPr lIns="274307" tIns="28574" rIns="57148" bIns="28574">
            <a:noAutofit/>
          </a:bodyPr>
          <a:lstStyle>
            <a:lvl1pPr marL="0" indent="0">
              <a:lnSpc>
                <a:spcPct val="95000"/>
              </a:lnSpc>
              <a:spcBef>
                <a:spcPts val="565"/>
              </a:spcBef>
              <a:buNone/>
              <a:defRPr sz="1500" cap="none" spc="-38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cap="all" baseline="0">
                <a:solidFill>
                  <a:schemeClr val="accent2"/>
                </a:solidFill>
              </a:defRPr>
            </a:lvl2pPr>
            <a:lvl3pPr marL="685800" indent="0">
              <a:buNone/>
              <a:defRPr sz="1500" cap="all" baseline="0">
                <a:solidFill>
                  <a:schemeClr val="accent2"/>
                </a:solidFill>
              </a:defRPr>
            </a:lvl3pPr>
            <a:lvl4pPr marL="1028700" indent="0">
              <a:buNone/>
              <a:defRPr sz="1500" cap="all" baseline="0">
                <a:solidFill>
                  <a:schemeClr val="accent2"/>
                </a:solidFill>
              </a:defRPr>
            </a:lvl4pPr>
            <a:lvl5pPr marL="1371600" indent="0">
              <a:buNone/>
              <a:defRPr sz="1500" cap="all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27000" y="4071938"/>
            <a:ext cx="4343402" cy="0"/>
          </a:xfrm>
          <a:prstGeom prst="line">
            <a:avLst/>
          </a:prstGeom>
          <a:ln w="19050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v_3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224536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alpha val="7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342900"/>
            <a:endParaRPr lang="en-US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Rectangle 8"/>
          <p:cNvSpPr/>
          <p:nvPr userDrawn="1"/>
        </p:nvSpPr>
        <p:spPr>
          <a:xfrm rot="10800000">
            <a:off x="0" y="2898140"/>
            <a:ext cx="9144000" cy="224536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alpha val="7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342900"/>
            <a:endParaRPr lang="en-US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pic>
        <p:nvPicPr>
          <p:cNvPr id="12" name="Picture 11" descr="juniper_wht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450667" y="268888"/>
            <a:ext cx="1426104" cy="390020"/>
          </a:xfrm>
          <a:prstGeom prst="rect">
            <a:avLst/>
          </a:prstGeom>
        </p:spPr>
      </p:pic>
      <p:sp>
        <p:nvSpPr>
          <p:cNvPr id="19" name="Title 5"/>
          <p:cNvSpPr>
            <a:spLocks noGrp="1"/>
          </p:cNvSpPr>
          <p:nvPr>
            <p:ph type="title" hasCustomPrompt="1"/>
          </p:nvPr>
        </p:nvSpPr>
        <p:spPr>
          <a:xfrm>
            <a:off x="1" y="2082398"/>
            <a:ext cx="4627563" cy="1923604"/>
          </a:xfrm>
          <a:prstGeom prst="rect">
            <a:avLst/>
          </a:prstGeom>
          <a:solidFill>
            <a:srgbClr val="0A658D">
              <a:alpha val="48000"/>
            </a:srgbClr>
          </a:solidFill>
          <a:ln>
            <a:noFill/>
          </a:ln>
        </p:spPr>
        <p:txBody>
          <a:bodyPr wrap="square" lIns="274307" tIns="28574" rIns="57148" bIns="28574" anchor="b" anchorCtr="0">
            <a:noAutofit/>
          </a:bodyPr>
          <a:lstStyle>
            <a:lvl1pPr>
              <a:lnSpc>
                <a:spcPct val="95000"/>
              </a:lnSpc>
              <a:spcBef>
                <a:spcPts val="565"/>
              </a:spcBef>
              <a:spcAft>
                <a:spcPts val="0"/>
              </a:spcAft>
              <a:defRPr lang="en-US" sz="3800" b="0" spc="-38" baseline="0">
                <a:solidFill>
                  <a:srgbClr val="FFFFFF"/>
                </a:solidFill>
                <a:ea typeface="+mn-ea"/>
              </a:defRPr>
            </a:lvl1pPr>
          </a:lstStyle>
          <a:p>
            <a:pPr marL="0" lvl="0">
              <a:lnSpc>
                <a:spcPct val="80000"/>
              </a:lnSpc>
              <a:spcAft>
                <a:spcPts val="750"/>
              </a:spcAft>
            </a:pPr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20" name="Content Placeholder 12"/>
          <p:cNvSpPr>
            <a:spLocks noGrp="1"/>
          </p:cNvSpPr>
          <p:nvPr>
            <p:ph sz="quarter" idx="10"/>
          </p:nvPr>
        </p:nvSpPr>
        <p:spPr>
          <a:xfrm>
            <a:off x="2910" y="4134122"/>
            <a:ext cx="4622236" cy="342993"/>
          </a:xfrm>
          <a:prstGeom prst="rect">
            <a:avLst/>
          </a:prstGeom>
          <a:noFill/>
          <a:ln>
            <a:noFill/>
          </a:ln>
        </p:spPr>
        <p:txBody>
          <a:bodyPr lIns="274307" tIns="28574" rIns="57148" bIns="28574">
            <a:noAutofit/>
          </a:bodyPr>
          <a:lstStyle>
            <a:lvl1pPr marL="0" indent="0">
              <a:lnSpc>
                <a:spcPct val="95000"/>
              </a:lnSpc>
              <a:spcBef>
                <a:spcPts val="565"/>
              </a:spcBef>
              <a:buFont typeface="Arial" panose="020B0604020202020204"/>
              <a:buNone/>
              <a:defRPr sz="2000" cap="none" spc="-38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800" cap="all" baseline="0">
                <a:solidFill>
                  <a:schemeClr val="accent2"/>
                </a:solidFill>
              </a:defRPr>
            </a:lvl2pPr>
            <a:lvl3pPr marL="685800" indent="0">
              <a:buNone/>
              <a:defRPr sz="1800" cap="all" baseline="0">
                <a:solidFill>
                  <a:schemeClr val="accent2"/>
                </a:solidFill>
              </a:defRPr>
            </a:lvl3pPr>
            <a:lvl4pPr marL="1028700" indent="0">
              <a:buNone/>
              <a:defRPr sz="1800" cap="all" baseline="0">
                <a:solidFill>
                  <a:schemeClr val="accent2"/>
                </a:solidFill>
              </a:defRPr>
            </a:lvl4pPr>
            <a:lvl5pPr marL="1371600" indent="0">
              <a:buNone/>
              <a:defRPr sz="1800" cap="all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21" name="Content Placeholder 17"/>
          <p:cNvSpPr>
            <a:spLocks noGrp="1"/>
          </p:cNvSpPr>
          <p:nvPr>
            <p:ph sz="quarter" idx="11"/>
          </p:nvPr>
        </p:nvSpPr>
        <p:spPr>
          <a:xfrm>
            <a:off x="-5481" y="4554817"/>
            <a:ext cx="4632398" cy="488156"/>
          </a:xfrm>
          <a:prstGeom prst="rect">
            <a:avLst/>
          </a:prstGeom>
          <a:noFill/>
        </p:spPr>
        <p:txBody>
          <a:bodyPr lIns="274307" tIns="28574" rIns="57148" bIns="28574">
            <a:noAutofit/>
          </a:bodyPr>
          <a:lstStyle>
            <a:lvl1pPr marL="0" indent="0">
              <a:lnSpc>
                <a:spcPct val="95000"/>
              </a:lnSpc>
              <a:spcBef>
                <a:spcPts val="565"/>
              </a:spcBef>
              <a:buNone/>
              <a:defRPr sz="1500" cap="none" spc="-38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cap="all" baseline="0">
                <a:solidFill>
                  <a:schemeClr val="accent2"/>
                </a:solidFill>
              </a:defRPr>
            </a:lvl2pPr>
            <a:lvl3pPr marL="685800" indent="0">
              <a:buNone/>
              <a:defRPr sz="1500" cap="all" baseline="0">
                <a:solidFill>
                  <a:schemeClr val="accent2"/>
                </a:solidFill>
              </a:defRPr>
            </a:lvl3pPr>
            <a:lvl4pPr marL="1028700" indent="0">
              <a:buNone/>
              <a:defRPr sz="1500" cap="all" baseline="0">
                <a:solidFill>
                  <a:schemeClr val="accent2"/>
                </a:solidFill>
              </a:defRPr>
            </a:lvl4pPr>
            <a:lvl5pPr marL="1371600" indent="0">
              <a:buNone/>
              <a:defRPr sz="1500" cap="all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27000" y="4071938"/>
            <a:ext cx="4343402" cy="0"/>
          </a:xfrm>
          <a:prstGeom prst="line">
            <a:avLst/>
          </a:prstGeom>
          <a:ln w="19050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 rot="10800000"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  <a:alpha val="10000"/>
                </a:schemeClr>
              </a:gs>
              <a:gs pos="0">
                <a:schemeClr val="accent1">
                  <a:alpha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342900"/>
            <a:endParaRPr lang="en-US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" y="1532466"/>
            <a:ext cx="4185920" cy="1761729"/>
          </a:xfrm>
          <a:prstGeom prst="rect">
            <a:avLst/>
          </a:prstGeom>
          <a:solidFill>
            <a:srgbClr val="1E1E1E">
              <a:alpha val="62000"/>
            </a:srgbClr>
          </a:solidFill>
        </p:spPr>
        <p:txBody>
          <a:bodyPr lIns="274320" tIns="0" rIns="114294" bIns="0" anchor="ctr"/>
          <a:lstStyle>
            <a:lvl1pPr algn="l">
              <a:lnSpc>
                <a:spcPct val="95000"/>
              </a:lnSpc>
              <a:spcBef>
                <a:spcPts val="250"/>
              </a:spcBef>
              <a:defRPr sz="3100" b="0" cap="none" spc="-38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BREAK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Divider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 rot="10800000"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  <a:alpha val="10000"/>
                </a:schemeClr>
              </a:gs>
              <a:gs pos="0">
                <a:schemeClr val="accent1">
                  <a:alpha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342900"/>
            <a:endParaRPr lang="en-US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" y="1532466"/>
            <a:ext cx="4185920" cy="1761729"/>
          </a:xfrm>
          <a:prstGeom prst="rect">
            <a:avLst/>
          </a:prstGeom>
          <a:solidFill>
            <a:srgbClr val="1E1E1E">
              <a:alpha val="62000"/>
            </a:srgbClr>
          </a:solidFill>
        </p:spPr>
        <p:txBody>
          <a:bodyPr lIns="274320" tIns="0" rIns="114294" bIns="0" anchor="ctr"/>
          <a:lstStyle>
            <a:lvl1pPr algn="l">
              <a:lnSpc>
                <a:spcPct val="95000"/>
              </a:lnSpc>
              <a:spcBef>
                <a:spcPts val="250"/>
              </a:spcBef>
              <a:defRPr sz="3100" b="0" cap="none" spc="-38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BREAK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Divider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 rot="10800000"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  <a:alpha val="10000"/>
                </a:schemeClr>
              </a:gs>
              <a:gs pos="0">
                <a:schemeClr val="accent1">
                  <a:alpha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342900"/>
            <a:endParaRPr lang="en-US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" y="1532466"/>
            <a:ext cx="4185920" cy="1761729"/>
          </a:xfrm>
          <a:prstGeom prst="rect">
            <a:avLst/>
          </a:prstGeom>
          <a:solidFill>
            <a:srgbClr val="1E1E1E">
              <a:alpha val="62000"/>
            </a:srgbClr>
          </a:solidFill>
        </p:spPr>
        <p:txBody>
          <a:bodyPr lIns="274320" tIns="0" rIns="114294" bIns="0" anchor="ctr"/>
          <a:lstStyle>
            <a:lvl1pPr algn="l">
              <a:lnSpc>
                <a:spcPct val="95000"/>
              </a:lnSpc>
              <a:spcBef>
                <a:spcPts val="250"/>
              </a:spcBef>
              <a:defRPr sz="3100" b="0" cap="none" spc="-38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BREAK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Divider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 rot="10800000"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  <a:alpha val="10000"/>
                </a:schemeClr>
              </a:gs>
              <a:gs pos="0">
                <a:schemeClr val="accent1">
                  <a:alpha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342900"/>
            <a:endParaRPr lang="en-US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" y="1532466"/>
            <a:ext cx="4185920" cy="1761729"/>
          </a:xfrm>
          <a:prstGeom prst="rect">
            <a:avLst/>
          </a:prstGeom>
          <a:solidFill>
            <a:srgbClr val="1E1E1E">
              <a:alpha val="62000"/>
            </a:srgbClr>
          </a:solidFill>
        </p:spPr>
        <p:txBody>
          <a:bodyPr lIns="274320" tIns="0" rIns="114294" bIns="0" anchor="ctr"/>
          <a:lstStyle>
            <a:lvl1pPr algn="l">
              <a:lnSpc>
                <a:spcPct val="95000"/>
              </a:lnSpc>
              <a:spcBef>
                <a:spcPts val="250"/>
              </a:spcBef>
              <a:defRPr sz="3100" b="0" cap="none" spc="-38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BREAK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Section Divider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 rot="10800000"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  <a:alpha val="10000"/>
                </a:schemeClr>
              </a:gs>
              <a:gs pos="0">
                <a:schemeClr val="accent1">
                  <a:alpha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342900"/>
            <a:endParaRPr lang="en-US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" y="1532466"/>
            <a:ext cx="4185920" cy="1761729"/>
          </a:xfrm>
          <a:prstGeom prst="rect">
            <a:avLst/>
          </a:prstGeom>
          <a:solidFill>
            <a:srgbClr val="1E1E1E">
              <a:alpha val="62000"/>
            </a:srgbClr>
          </a:solidFill>
        </p:spPr>
        <p:txBody>
          <a:bodyPr lIns="274320" tIns="0" rIns="114294" bIns="0" anchor="ctr"/>
          <a:lstStyle>
            <a:lvl1pPr algn="l">
              <a:lnSpc>
                <a:spcPct val="95000"/>
              </a:lnSpc>
              <a:spcBef>
                <a:spcPts val="250"/>
              </a:spcBef>
              <a:defRPr sz="3100" b="0" cap="none" spc="-38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BREAK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Section Divider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 rot="10800000"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  <a:alpha val="10000"/>
                </a:schemeClr>
              </a:gs>
              <a:gs pos="0">
                <a:schemeClr val="accent1">
                  <a:alpha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342900"/>
            <a:endParaRPr lang="en-US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" y="1532466"/>
            <a:ext cx="4185920" cy="1761729"/>
          </a:xfrm>
          <a:prstGeom prst="rect">
            <a:avLst/>
          </a:prstGeom>
          <a:solidFill>
            <a:srgbClr val="1E1E1E">
              <a:alpha val="62000"/>
            </a:srgbClr>
          </a:solidFill>
        </p:spPr>
        <p:txBody>
          <a:bodyPr lIns="274320" tIns="0" rIns="114294" bIns="0" anchor="ctr"/>
          <a:lstStyle>
            <a:lvl1pPr algn="l">
              <a:lnSpc>
                <a:spcPct val="95000"/>
              </a:lnSpc>
              <a:spcBef>
                <a:spcPts val="250"/>
              </a:spcBef>
              <a:defRPr sz="3100" b="0" cap="none" spc="-38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BREAK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224536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alpha val="7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342900"/>
            <a:endParaRPr lang="en-US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Rectangle 8"/>
          <p:cNvSpPr/>
          <p:nvPr userDrawn="1"/>
        </p:nvSpPr>
        <p:spPr>
          <a:xfrm rot="10800000">
            <a:off x="0" y="2898140"/>
            <a:ext cx="9144000" cy="224536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alpha val="7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342900"/>
            <a:endParaRPr lang="en-US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pic>
        <p:nvPicPr>
          <p:cNvPr id="12" name="Picture 11" descr="juniper_wht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450667" y="268888"/>
            <a:ext cx="1426104" cy="390020"/>
          </a:xfrm>
          <a:prstGeom prst="rect">
            <a:avLst/>
          </a:prstGeom>
        </p:spPr>
      </p:pic>
      <p:sp>
        <p:nvSpPr>
          <p:cNvPr id="19" name="Title 5"/>
          <p:cNvSpPr>
            <a:spLocks noGrp="1"/>
          </p:cNvSpPr>
          <p:nvPr>
            <p:ph type="title" hasCustomPrompt="1"/>
          </p:nvPr>
        </p:nvSpPr>
        <p:spPr>
          <a:xfrm>
            <a:off x="1" y="2082398"/>
            <a:ext cx="4627563" cy="1923604"/>
          </a:xfrm>
          <a:prstGeom prst="rect">
            <a:avLst/>
          </a:prstGeom>
          <a:solidFill>
            <a:srgbClr val="0A658D">
              <a:alpha val="48000"/>
            </a:srgbClr>
          </a:solidFill>
          <a:ln>
            <a:noFill/>
          </a:ln>
        </p:spPr>
        <p:txBody>
          <a:bodyPr wrap="square" lIns="274307" tIns="28574" rIns="57148" bIns="28574" anchor="b" anchorCtr="0">
            <a:noAutofit/>
          </a:bodyPr>
          <a:lstStyle>
            <a:lvl1pPr>
              <a:lnSpc>
                <a:spcPct val="95000"/>
              </a:lnSpc>
              <a:spcBef>
                <a:spcPts val="565"/>
              </a:spcBef>
              <a:spcAft>
                <a:spcPts val="0"/>
              </a:spcAft>
              <a:defRPr lang="en-US" sz="3800" b="0" spc="-38" baseline="0">
                <a:solidFill>
                  <a:srgbClr val="FFFFFF"/>
                </a:solidFill>
                <a:ea typeface="+mn-ea"/>
              </a:defRPr>
            </a:lvl1pPr>
          </a:lstStyle>
          <a:p>
            <a:pPr marL="0" lvl="0">
              <a:lnSpc>
                <a:spcPct val="80000"/>
              </a:lnSpc>
              <a:spcAft>
                <a:spcPts val="750"/>
              </a:spcAft>
            </a:pPr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20" name="Content Placeholder 12"/>
          <p:cNvSpPr>
            <a:spLocks noGrp="1"/>
          </p:cNvSpPr>
          <p:nvPr>
            <p:ph sz="quarter" idx="10"/>
          </p:nvPr>
        </p:nvSpPr>
        <p:spPr>
          <a:xfrm>
            <a:off x="2910" y="4134122"/>
            <a:ext cx="4622236" cy="342993"/>
          </a:xfrm>
          <a:prstGeom prst="rect">
            <a:avLst/>
          </a:prstGeom>
          <a:noFill/>
          <a:ln>
            <a:noFill/>
          </a:ln>
        </p:spPr>
        <p:txBody>
          <a:bodyPr lIns="274307" tIns="28574" rIns="57148" bIns="28574">
            <a:noAutofit/>
          </a:bodyPr>
          <a:lstStyle>
            <a:lvl1pPr marL="0" indent="0">
              <a:lnSpc>
                <a:spcPct val="95000"/>
              </a:lnSpc>
              <a:spcBef>
                <a:spcPts val="565"/>
              </a:spcBef>
              <a:buFont typeface="Arial" panose="020B0604020202020204"/>
              <a:buNone/>
              <a:defRPr sz="2000" cap="none" spc="-38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800" cap="all" baseline="0">
                <a:solidFill>
                  <a:schemeClr val="accent2"/>
                </a:solidFill>
              </a:defRPr>
            </a:lvl2pPr>
            <a:lvl3pPr marL="685800" indent="0">
              <a:buNone/>
              <a:defRPr sz="1800" cap="all" baseline="0">
                <a:solidFill>
                  <a:schemeClr val="accent2"/>
                </a:solidFill>
              </a:defRPr>
            </a:lvl3pPr>
            <a:lvl4pPr marL="1028700" indent="0">
              <a:buNone/>
              <a:defRPr sz="1800" cap="all" baseline="0">
                <a:solidFill>
                  <a:schemeClr val="accent2"/>
                </a:solidFill>
              </a:defRPr>
            </a:lvl4pPr>
            <a:lvl5pPr marL="1371600" indent="0">
              <a:buNone/>
              <a:defRPr sz="1800" cap="all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21" name="Content Placeholder 17"/>
          <p:cNvSpPr>
            <a:spLocks noGrp="1"/>
          </p:cNvSpPr>
          <p:nvPr>
            <p:ph sz="quarter" idx="11"/>
          </p:nvPr>
        </p:nvSpPr>
        <p:spPr>
          <a:xfrm>
            <a:off x="-5481" y="4554817"/>
            <a:ext cx="4632398" cy="488156"/>
          </a:xfrm>
          <a:prstGeom prst="rect">
            <a:avLst/>
          </a:prstGeom>
          <a:noFill/>
        </p:spPr>
        <p:txBody>
          <a:bodyPr lIns="274307" tIns="28574" rIns="57148" bIns="28574">
            <a:noAutofit/>
          </a:bodyPr>
          <a:lstStyle>
            <a:lvl1pPr marL="0" indent="0">
              <a:lnSpc>
                <a:spcPct val="95000"/>
              </a:lnSpc>
              <a:spcBef>
                <a:spcPts val="565"/>
              </a:spcBef>
              <a:buNone/>
              <a:defRPr sz="1500" cap="none" spc="-38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cap="all" baseline="0">
                <a:solidFill>
                  <a:schemeClr val="accent2"/>
                </a:solidFill>
              </a:defRPr>
            </a:lvl2pPr>
            <a:lvl3pPr marL="685800" indent="0">
              <a:buNone/>
              <a:defRPr sz="1500" cap="all" baseline="0">
                <a:solidFill>
                  <a:schemeClr val="accent2"/>
                </a:solidFill>
              </a:defRPr>
            </a:lvl3pPr>
            <a:lvl4pPr marL="1028700" indent="0">
              <a:buNone/>
              <a:defRPr sz="1500" cap="all" baseline="0">
                <a:solidFill>
                  <a:schemeClr val="accent2"/>
                </a:solidFill>
              </a:defRPr>
            </a:lvl4pPr>
            <a:lvl5pPr marL="1371600" indent="0">
              <a:buNone/>
              <a:defRPr sz="1500" cap="all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27000" y="4071938"/>
            <a:ext cx="4343402" cy="0"/>
          </a:xfrm>
          <a:prstGeom prst="line">
            <a:avLst/>
          </a:prstGeom>
          <a:ln w="19050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Divider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 rot="10800000"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82000">
                <a:schemeClr val="accent1">
                  <a:lumMod val="50000"/>
                  <a:alpha val="10000"/>
                </a:schemeClr>
              </a:gs>
              <a:gs pos="0">
                <a:schemeClr val="accent1">
                  <a:alpha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342900"/>
            <a:endParaRPr lang="en-US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" y="1532466"/>
            <a:ext cx="4185920" cy="1761729"/>
          </a:xfrm>
          <a:prstGeom prst="rect">
            <a:avLst/>
          </a:prstGeom>
          <a:solidFill>
            <a:srgbClr val="1E1E1E">
              <a:alpha val="62000"/>
            </a:srgbClr>
          </a:solidFill>
        </p:spPr>
        <p:txBody>
          <a:bodyPr lIns="274320" tIns="0" rIns="114294" bIns="0" anchor="ctr"/>
          <a:lstStyle>
            <a:lvl1pPr algn="l">
              <a:lnSpc>
                <a:spcPct val="95000"/>
              </a:lnSpc>
              <a:spcBef>
                <a:spcPts val="250"/>
              </a:spcBef>
              <a:defRPr sz="3100" b="0" cap="none" spc="-38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BREAK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Divider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 rot="10800000"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82000">
                <a:schemeClr val="accent1">
                  <a:lumMod val="50000"/>
                  <a:alpha val="10000"/>
                </a:schemeClr>
              </a:gs>
              <a:gs pos="0">
                <a:schemeClr val="accent1">
                  <a:alpha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342900"/>
            <a:endParaRPr lang="en-US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" y="1532466"/>
            <a:ext cx="4185920" cy="1761729"/>
          </a:xfrm>
          <a:prstGeom prst="rect">
            <a:avLst/>
          </a:prstGeom>
          <a:solidFill>
            <a:srgbClr val="1E1E1E">
              <a:alpha val="62000"/>
            </a:srgbClr>
          </a:solidFill>
        </p:spPr>
        <p:txBody>
          <a:bodyPr lIns="274320" tIns="0" rIns="114294" bIns="0" anchor="ctr"/>
          <a:lstStyle>
            <a:lvl1pPr algn="l">
              <a:lnSpc>
                <a:spcPct val="95000"/>
              </a:lnSpc>
              <a:spcBef>
                <a:spcPts val="250"/>
              </a:spcBef>
              <a:defRPr sz="3100" b="0" cap="none" spc="-38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BREAK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Divider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 rot="10800000"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  <a:alpha val="10000"/>
                </a:schemeClr>
              </a:gs>
              <a:gs pos="0">
                <a:schemeClr val="accent1">
                  <a:alpha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342900"/>
            <a:endParaRPr lang="en-US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" y="1532466"/>
            <a:ext cx="4185920" cy="1761729"/>
          </a:xfrm>
          <a:prstGeom prst="rect">
            <a:avLst/>
          </a:prstGeom>
          <a:solidFill>
            <a:srgbClr val="1E1E1E">
              <a:alpha val="62000"/>
            </a:srgbClr>
          </a:solidFill>
        </p:spPr>
        <p:txBody>
          <a:bodyPr lIns="274320" tIns="0" rIns="114294" bIns="0" anchor="ctr"/>
          <a:lstStyle>
            <a:lvl1pPr algn="l">
              <a:lnSpc>
                <a:spcPct val="95000"/>
              </a:lnSpc>
              <a:spcBef>
                <a:spcPts val="250"/>
              </a:spcBef>
              <a:defRPr sz="3100" b="0" cap="none" spc="-38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BREAK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Section Divider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bstrac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 rot="10800000"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  <a:alpha val="10000"/>
                </a:schemeClr>
              </a:gs>
              <a:gs pos="0">
                <a:schemeClr val="accent1">
                  <a:alpha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342900"/>
            <a:endParaRPr lang="en-US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" y="1532466"/>
            <a:ext cx="4185920" cy="1761729"/>
          </a:xfrm>
          <a:prstGeom prst="rect">
            <a:avLst/>
          </a:prstGeom>
          <a:solidFill>
            <a:srgbClr val="1E1E1E">
              <a:alpha val="62000"/>
            </a:srgbClr>
          </a:solidFill>
        </p:spPr>
        <p:txBody>
          <a:bodyPr lIns="274320" tIns="0" rIns="114294" bIns="0" anchor="ctr"/>
          <a:lstStyle>
            <a:lvl1pPr algn="l">
              <a:lnSpc>
                <a:spcPct val="95000"/>
              </a:lnSpc>
              <a:spcBef>
                <a:spcPts val="250"/>
              </a:spcBef>
              <a:defRPr sz="3100" b="0" cap="none" spc="-38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BREAK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Section Divider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bstract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 rot="10800000"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  <a:alpha val="10000"/>
                </a:schemeClr>
              </a:gs>
              <a:gs pos="0">
                <a:schemeClr val="accent1">
                  <a:alpha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342900"/>
            <a:endParaRPr lang="en-US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" y="1532466"/>
            <a:ext cx="4185920" cy="1761729"/>
          </a:xfrm>
          <a:prstGeom prst="rect">
            <a:avLst/>
          </a:prstGeom>
          <a:solidFill>
            <a:srgbClr val="1E1E1E">
              <a:alpha val="62000"/>
            </a:srgbClr>
          </a:solidFill>
        </p:spPr>
        <p:txBody>
          <a:bodyPr lIns="274320" tIns="0" rIns="114294" bIns="0" anchor="ctr"/>
          <a:lstStyle>
            <a:lvl1pPr algn="l">
              <a:lnSpc>
                <a:spcPct val="95000"/>
              </a:lnSpc>
              <a:spcBef>
                <a:spcPts val="250"/>
              </a:spcBef>
              <a:defRPr sz="3100" b="0" cap="none" spc="-38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BREAK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Divider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 rot="10800000"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  <a:alpha val="10000"/>
                </a:schemeClr>
              </a:gs>
              <a:gs pos="0">
                <a:schemeClr val="accent1">
                  <a:alpha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342900"/>
            <a:endParaRPr lang="en-US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" y="1532466"/>
            <a:ext cx="4185920" cy="1761729"/>
          </a:xfrm>
          <a:prstGeom prst="rect">
            <a:avLst/>
          </a:prstGeom>
          <a:solidFill>
            <a:srgbClr val="1E1E1E">
              <a:alpha val="62000"/>
            </a:srgbClr>
          </a:solidFill>
        </p:spPr>
        <p:txBody>
          <a:bodyPr lIns="274320" tIns="0" rIns="114294" bIns="0" anchor="ctr"/>
          <a:lstStyle>
            <a:lvl1pPr algn="l">
              <a:lnSpc>
                <a:spcPct val="95000"/>
              </a:lnSpc>
              <a:spcBef>
                <a:spcPts val="250"/>
              </a:spcBef>
              <a:defRPr sz="3100" b="0" cap="none" spc="-38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BREAK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ection Divider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 rot="10800000"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  <a:alpha val="10000"/>
                </a:schemeClr>
              </a:gs>
              <a:gs pos="0">
                <a:schemeClr val="accent1">
                  <a:alpha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342900"/>
            <a:endParaRPr lang="en-US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" y="1532466"/>
            <a:ext cx="4185920" cy="1761729"/>
          </a:xfrm>
          <a:prstGeom prst="rect">
            <a:avLst/>
          </a:prstGeom>
          <a:solidFill>
            <a:srgbClr val="1E1E1E">
              <a:alpha val="62000"/>
            </a:srgbClr>
          </a:solidFill>
        </p:spPr>
        <p:txBody>
          <a:bodyPr lIns="274320" tIns="0" rIns="114294" bIns="0" anchor="ctr"/>
          <a:lstStyle>
            <a:lvl1pPr algn="l">
              <a:lnSpc>
                <a:spcPct val="95000"/>
              </a:lnSpc>
              <a:spcBef>
                <a:spcPts val="250"/>
              </a:spcBef>
              <a:defRPr sz="3100" b="0" cap="none" spc="-38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BREAK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ection Divider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 rot="10800000"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  <a:alpha val="10000"/>
                </a:schemeClr>
              </a:gs>
              <a:gs pos="0">
                <a:schemeClr val="accent1">
                  <a:alpha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342900"/>
            <a:endParaRPr lang="en-US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" y="1532466"/>
            <a:ext cx="4185920" cy="1761729"/>
          </a:xfrm>
          <a:prstGeom prst="rect">
            <a:avLst/>
          </a:prstGeom>
          <a:solidFill>
            <a:srgbClr val="1E1E1E">
              <a:alpha val="62000"/>
            </a:srgbClr>
          </a:solidFill>
        </p:spPr>
        <p:txBody>
          <a:bodyPr lIns="274320" tIns="0" rIns="114294" bIns="0" anchor="ctr"/>
          <a:lstStyle>
            <a:lvl1pPr algn="l">
              <a:lnSpc>
                <a:spcPct val="95000"/>
              </a:lnSpc>
              <a:spcBef>
                <a:spcPts val="250"/>
              </a:spcBef>
              <a:defRPr sz="3100" b="0" cap="none" spc="-38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BREAK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ection Divider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nance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 rot="10800000"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  <a:alpha val="10000"/>
                </a:schemeClr>
              </a:gs>
              <a:gs pos="0">
                <a:schemeClr val="accent1">
                  <a:alpha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342900"/>
            <a:endParaRPr lang="en-US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" y="1532466"/>
            <a:ext cx="4185920" cy="1761729"/>
          </a:xfrm>
          <a:prstGeom prst="rect">
            <a:avLst/>
          </a:prstGeom>
          <a:solidFill>
            <a:srgbClr val="1E1E1E">
              <a:alpha val="62000"/>
            </a:srgbClr>
          </a:solidFill>
        </p:spPr>
        <p:txBody>
          <a:bodyPr lIns="274320" tIns="0" rIns="114294" bIns="0" anchor="ctr"/>
          <a:lstStyle>
            <a:lvl1pPr algn="l">
              <a:lnSpc>
                <a:spcPct val="95000"/>
              </a:lnSpc>
              <a:spcBef>
                <a:spcPts val="250"/>
              </a:spcBef>
              <a:defRPr sz="3100" b="0" cap="none" spc="-38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BREAK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ection Divider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nance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 rot="10800000"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  <a:alpha val="10000"/>
                </a:schemeClr>
              </a:gs>
              <a:gs pos="0">
                <a:schemeClr val="accent1">
                  <a:alpha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342900"/>
            <a:endParaRPr lang="en-US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" y="1532466"/>
            <a:ext cx="4185920" cy="1761729"/>
          </a:xfrm>
          <a:prstGeom prst="rect">
            <a:avLst/>
          </a:prstGeom>
          <a:solidFill>
            <a:srgbClr val="1E1E1E">
              <a:alpha val="62000"/>
            </a:srgbClr>
          </a:solidFill>
        </p:spPr>
        <p:txBody>
          <a:bodyPr lIns="274320" tIns="0" rIns="114294" bIns="0" anchor="ctr"/>
          <a:lstStyle>
            <a:lvl1pPr algn="l">
              <a:lnSpc>
                <a:spcPct val="95000"/>
              </a:lnSpc>
              <a:spcBef>
                <a:spcPts val="250"/>
              </a:spcBef>
              <a:defRPr sz="3100" b="0" cap="none" spc="-38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BREAK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224536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alpha val="7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342900"/>
            <a:endParaRPr lang="en-US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Rectangle 8"/>
          <p:cNvSpPr/>
          <p:nvPr userDrawn="1"/>
        </p:nvSpPr>
        <p:spPr>
          <a:xfrm rot="10800000">
            <a:off x="0" y="2898140"/>
            <a:ext cx="9144000" cy="224536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alpha val="7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342900"/>
            <a:endParaRPr lang="en-US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pic>
        <p:nvPicPr>
          <p:cNvPr id="12" name="Picture 11" descr="juniper_wht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450667" y="268888"/>
            <a:ext cx="1426104" cy="390020"/>
          </a:xfrm>
          <a:prstGeom prst="rect">
            <a:avLst/>
          </a:prstGeom>
        </p:spPr>
      </p:pic>
      <p:sp>
        <p:nvSpPr>
          <p:cNvPr id="19" name="Title 5"/>
          <p:cNvSpPr>
            <a:spLocks noGrp="1"/>
          </p:cNvSpPr>
          <p:nvPr>
            <p:ph type="title" hasCustomPrompt="1"/>
          </p:nvPr>
        </p:nvSpPr>
        <p:spPr>
          <a:xfrm>
            <a:off x="1" y="2082398"/>
            <a:ext cx="4627563" cy="1923604"/>
          </a:xfrm>
          <a:prstGeom prst="rect">
            <a:avLst/>
          </a:prstGeom>
          <a:solidFill>
            <a:srgbClr val="0A658D">
              <a:alpha val="48000"/>
            </a:srgbClr>
          </a:solidFill>
          <a:ln>
            <a:noFill/>
          </a:ln>
        </p:spPr>
        <p:txBody>
          <a:bodyPr wrap="square" lIns="274307" tIns="28574" rIns="57148" bIns="28574" anchor="b" anchorCtr="0">
            <a:noAutofit/>
          </a:bodyPr>
          <a:lstStyle>
            <a:lvl1pPr>
              <a:lnSpc>
                <a:spcPct val="95000"/>
              </a:lnSpc>
              <a:spcBef>
                <a:spcPts val="565"/>
              </a:spcBef>
              <a:spcAft>
                <a:spcPts val="0"/>
              </a:spcAft>
              <a:defRPr lang="en-US" sz="3800" b="0" spc="-38" baseline="0">
                <a:solidFill>
                  <a:srgbClr val="FFFFFF"/>
                </a:solidFill>
                <a:ea typeface="+mn-ea"/>
              </a:defRPr>
            </a:lvl1pPr>
          </a:lstStyle>
          <a:p>
            <a:pPr marL="0" lvl="0">
              <a:lnSpc>
                <a:spcPct val="80000"/>
              </a:lnSpc>
              <a:spcAft>
                <a:spcPts val="750"/>
              </a:spcAft>
            </a:pPr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20" name="Content Placeholder 12"/>
          <p:cNvSpPr>
            <a:spLocks noGrp="1"/>
          </p:cNvSpPr>
          <p:nvPr>
            <p:ph sz="quarter" idx="10"/>
          </p:nvPr>
        </p:nvSpPr>
        <p:spPr>
          <a:xfrm>
            <a:off x="2910" y="4134122"/>
            <a:ext cx="4622236" cy="342993"/>
          </a:xfrm>
          <a:prstGeom prst="rect">
            <a:avLst/>
          </a:prstGeom>
          <a:noFill/>
          <a:ln>
            <a:noFill/>
          </a:ln>
        </p:spPr>
        <p:txBody>
          <a:bodyPr lIns="274307" tIns="28574" rIns="57148" bIns="28574">
            <a:noAutofit/>
          </a:bodyPr>
          <a:lstStyle>
            <a:lvl1pPr marL="0" indent="0">
              <a:lnSpc>
                <a:spcPct val="95000"/>
              </a:lnSpc>
              <a:spcBef>
                <a:spcPts val="565"/>
              </a:spcBef>
              <a:buFont typeface="Arial" panose="020B0604020202020204"/>
              <a:buNone/>
              <a:defRPr sz="2000" cap="none" spc="-38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800" cap="all" baseline="0">
                <a:solidFill>
                  <a:schemeClr val="accent2"/>
                </a:solidFill>
              </a:defRPr>
            </a:lvl2pPr>
            <a:lvl3pPr marL="685800" indent="0">
              <a:buNone/>
              <a:defRPr sz="1800" cap="all" baseline="0">
                <a:solidFill>
                  <a:schemeClr val="accent2"/>
                </a:solidFill>
              </a:defRPr>
            </a:lvl3pPr>
            <a:lvl4pPr marL="1028700" indent="0">
              <a:buNone/>
              <a:defRPr sz="1800" cap="all" baseline="0">
                <a:solidFill>
                  <a:schemeClr val="accent2"/>
                </a:solidFill>
              </a:defRPr>
            </a:lvl4pPr>
            <a:lvl5pPr marL="1371600" indent="0">
              <a:buNone/>
              <a:defRPr sz="1800" cap="all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21" name="Content Placeholder 17"/>
          <p:cNvSpPr>
            <a:spLocks noGrp="1"/>
          </p:cNvSpPr>
          <p:nvPr>
            <p:ph sz="quarter" idx="11"/>
          </p:nvPr>
        </p:nvSpPr>
        <p:spPr>
          <a:xfrm>
            <a:off x="-5481" y="4554817"/>
            <a:ext cx="4632398" cy="488156"/>
          </a:xfrm>
          <a:prstGeom prst="rect">
            <a:avLst/>
          </a:prstGeom>
          <a:noFill/>
        </p:spPr>
        <p:txBody>
          <a:bodyPr lIns="274307" tIns="28574" rIns="57148" bIns="28574">
            <a:noAutofit/>
          </a:bodyPr>
          <a:lstStyle>
            <a:lvl1pPr marL="0" indent="0">
              <a:lnSpc>
                <a:spcPct val="95000"/>
              </a:lnSpc>
              <a:spcBef>
                <a:spcPts val="565"/>
              </a:spcBef>
              <a:buNone/>
              <a:defRPr sz="1500" cap="none" spc="-38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cap="all" baseline="0">
                <a:solidFill>
                  <a:schemeClr val="accent2"/>
                </a:solidFill>
              </a:defRPr>
            </a:lvl2pPr>
            <a:lvl3pPr marL="685800" indent="0">
              <a:buNone/>
              <a:defRPr sz="1500" cap="all" baseline="0">
                <a:solidFill>
                  <a:schemeClr val="accent2"/>
                </a:solidFill>
              </a:defRPr>
            </a:lvl3pPr>
            <a:lvl4pPr marL="1028700" indent="0">
              <a:buNone/>
              <a:defRPr sz="1500" cap="all" baseline="0">
                <a:solidFill>
                  <a:schemeClr val="accent2"/>
                </a:solidFill>
              </a:defRPr>
            </a:lvl4pPr>
            <a:lvl5pPr marL="1371600" indent="0">
              <a:buNone/>
              <a:defRPr sz="1500" cap="all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27000" y="4071938"/>
            <a:ext cx="4343402" cy="0"/>
          </a:xfrm>
          <a:prstGeom prst="line">
            <a:avLst/>
          </a:prstGeom>
          <a:ln w="19050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ection Divider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 rot="10800000"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  <a:alpha val="10000"/>
                </a:schemeClr>
              </a:gs>
              <a:gs pos="0">
                <a:schemeClr val="accent1">
                  <a:alpha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342900"/>
            <a:endParaRPr lang="en-US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" y="1532466"/>
            <a:ext cx="4185920" cy="1761729"/>
          </a:xfrm>
          <a:prstGeom prst="rect">
            <a:avLst/>
          </a:prstGeom>
          <a:solidFill>
            <a:srgbClr val="1E1E1E">
              <a:alpha val="62000"/>
            </a:srgbClr>
          </a:solidFill>
        </p:spPr>
        <p:txBody>
          <a:bodyPr lIns="274320" tIns="0" rIns="114294" bIns="0" anchor="ctr"/>
          <a:lstStyle>
            <a:lvl1pPr algn="l">
              <a:lnSpc>
                <a:spcPct val="95000"/>
              </a:lnSpc>
              <a:spcBef>
                <a:spcPts val="250"/>
              </a:spcBef>
              <a:defRPr sz="3100" b="0" cap="none" spc="-38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BREAK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ection Divider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dustrial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 rot="10800000"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  <a:alpha val="10000"/>
                </a:schemeClr>
              </a:gs>
              <a:gs pos="0">
                <a:schemeClr val="accent1">
                  <a:alpha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342900"/>
            <a:endParaRPr lang="en-US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" y="1532466"/>
            <a:ext cx="4185920" cy="1761729"/>
          </a:xfrm>
          <a:prstGeom prst="rect">
            <a:avLst/>
          </a:prstGeom>
          <a:solidFill>
            <a:srgbClr val="1E1E1E">
              <a:alpha val="62000"/>
            </a:srgbClr>
          </a:solidFill>
        </p:spPr>
        <p:txBody>
          <a:bodyPr lIns="274320" tIns="0" rIns="114294" bIns="0" anchor="ctr"/>
          <a:lstStyle>
            <a:lvl1pPr algn="l">
              <a:lnSpc>
                <a:spcPct val="95000"/>
              </a:lnSpc>
              <a:spcBef>
                <a:spcPts val="250"/>
              </a:spcBef>
              <a:defRPr sz="3100" b="0" cap="none" spc="-38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BREAK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Section Divider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dustrial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 rot="10800000"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  <a:alpha val="10000"/>
                </a:schemeClr>
              </a:gs>
              <a:gs pos="0">
                <a:schemeClr val="accent1">
                  <a:alpha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342900"/>
            <a:endParaRPr lang="en-US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" y="1532466"/>
            <a:ext cx="4185920" cy="1761729"/>
          </a:xfrm>
          <a:prstGeom prst="rect">
            <a:avLst/>
          </a:prstGeom>
          <a:solidFill>
            <a:srgbClr val="1E1E1E">
              <a:alpha val="62000"/>
            </a:srgbClr>
          </a:solidFill>
        </p:spPr>
        <p:txBody>
          <a:bodyPr lIns="274320" tIns="0" rIns="114294" bIns="0" anchor="ctr"/>
          <a:lstStyle>
            <a:lvl1pPr algn="l">
              <a:lnSpc>
                <a:spcPct val="95000"/>
              </a:lnSpc>
              <a:spcBef>
                <a:spcPts val="250"/>
              </a:spcBef>
              <a:defRPr sz="3100" b="0" cap="none" spc="-38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BREAK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ection Divider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cept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 rot="10800000"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  <a:alpha val="10000"/>
                </a:schemeClr>
              </a:gs>
              <a:gs pos="0">
                <a:schemeClr val="accent1">
                  <a:alpha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342900"/>
            <a:endParaRPr lang="en-US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" y="1532466"/>
            <a:ext cx="4185920" cy="1761729"/>
          </a:xfrm>
          <a:prstGeom prst="rect">
            <a:avLst/>
          </a:prstGeom>
          <a:solidFill>
            <a:srgbClr val="1E1E1E">
              <a:alpha val="62000"/>
            </a:srgbClr>
          </a:solidFill>
        </p:spPr>
        <p:txBody>
          <a:bodyPr lIns="274320" tIns="0" rIns="114294" bIns="0" anchor="ctr"/>
          <a:lstStyle>
            <a:lvl1pPr algn="l">
              <a:lnSpc>
                <a:spcPct val="95000"/>
              </a:lnSpc>
              <a:spcBef>
                <a:spcPts val="250"/>
              </a:spcBef>
              <a:defRPr sz="3100" b="0" cap="none" spc="-38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BREAK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Section Divider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u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 rot="10800000"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  <a:alpha val="10000"/>
                </a:schemeClr>
              </a:gs>
              <a:gs pos="0">
                <a:schemeClr val="accent1">
                  <a:alpha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342900"/>
            <a:endParaRPr lang="en-US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" y="1532466"/>
            <a:ext cx="4185920" cy="1761729"/>
          </a:xfrm>
          <a:prstGeom prst="rect">
            <a:avLst/>
          </a:prstGeom>
          <a:solidFill>
            <a:srgbClr val="1E1E1E">
              <a:alpha val="62000"/>
            </a:srgbClr>
          </a:solidFill>
        </p:spPr>
        <p:txBody>
          <a:bodyPr lIns="274320" tIns="0" rIns="114294" bIns="0" anchor="ctr"/>
          <a:lstStyle>
            <a:lvl1pPr algn="l">
              <a:lnSpc>
                <a:spcPct val="95000"/>
              </a:lnSpc>
              <a:spcBef>
                <a:spcPts val="250"/>
              </a:spcBef>
              <a:defRPr sz="3100" b="0" cap="none" spc="-38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BREAK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Section Divider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 rot="10800000"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  <a:alpha val="10000"/>
                </a:schemeClr>
              </a:gs>
              <a:gs pos="0">
                <a:schemeClr val="accent1">
                  <a:alpha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342900"/>
            <a:endParaRPr lang="en-US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" y="1532466"/>
            <a:ext cx="4185920" cy="1761729"/>
          </a:xfrm>
          <a:prstGeom prst="rect">
            <a:avLst/>
          </a:prstGeom>
          <a:solidFill>
            <a:srgbClr val="1E1E1E">
              <a:alpha val="62000"/>
            </a:srgbClr>
          </a:solidFill>
        </p:spPr>
        <p:txBody>
          <a:bodyPr lIns="274320" tIns="0" rIns="114294" bIns="0" anchor="ctr"/>
          <a:lstStyle>
            <a:lvl1pPr algn="l">
              <a:lnSpc>
                <a:spcPct val="95000"/>
              </a:lnSpc>
              <a:spcBef>
                <a:spcPts val="250"/>
              </a:spcBef>
              <a:defRPr sz="3100" b="0" cap="none" spc="-38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BREAK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ection Divider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ta_cent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 rot="10800000"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  <a:alpha val="10000"/>
                </a:schemeClr>
              </a:gs>
              <a:gs pos="0">
                <a:schemeClr val="accent1">
                  <a:alpha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342900"/>
            <a:endParaRPr lang="en-US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" y="1532466"/>
            <a:ext cx="4185920" cy="1761729"/>
          </a:xfrm>
          <a:prstGeom prst="rect">
            <a:avLst/>
          </a:prstGeom>
          <a:solidFill>
            <a:srgbClr val="1E1E1E">
              <a:alpha val="62000"/>
            </a:srgbClr>
          </a:solidFill>
        </p:spPr>
        <p:txBody>
          <a:bodyPr lIns="274320" tIns="0" rIns="114294" bIns="0" anchor="ctr"/>
          <a:lstStyle>
            <a:lvl1pPr algn="l">
              <a:lnSpc>
                <a:spcPct val="95000"/>
              </a:lnSpc>
              <a:spcBef>
                <a:spcPts val="250"/>
              </a:spcBef>
              <a:defRPr sz="3100" b="0" cap="none" spc="-38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BREAK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ptional Backgroun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0800000"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0A658D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342900"/>
            <a:endParaRPr lang="en-US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5083" y="3"/>
            <a:ext cx="7725834" cy="1015079"/>
          </a:xfrm>
          <a:prstGeom prst="rect">
            <a:avLst/>
          </a:prstGeom>
        </p:spPr>
        <p:txBody>
          <a:bodyPr wrap="square" lIns="57148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2800" b="0" spc="-38" baseline="0">
                <a:solidFill>
                  <a:schemeClr val="bg1"/>
                </a:solidFill>
                <a:ea typeface="+mn-ea"/>
              </a:defRPr>
            </a:lvl1pPr>
          </a:lstStyle>
          <a:p>
            <a:pPr marL="0" lvl="0" defTabSz="685800">
              <a:lnSpc>
                <a:spcPct val="80000"/>
              </a:lnSpc>
            </a:pPr>
            <a:r>
              <a:rPr lang="en-US" dirty="0"/>
              <a:t>CLICK TO EDIT MASTER TITLE STYLE</a:t>
            </a:r>
            <a:endParaRPr lang="en-US" dirty="0"/>
          </a:p>
        </p:txBody>
      </p:sp>
      <p:pic>
        <p:nvPicPr>
          <p:cNvPr id="4" name="Picture 3" descr="med_1.png"/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0" y="4933950"/>
            <a:ext cx="7857067" cy="139700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45713" rIns="91425" bIns="45713" rtlCol="0" anchor="ctr"/>
          <a:lstStyle/>
          <a:p>
            <a:pPr defTabSz="342900"/>
            <a:fld id="{5266C0E3-FCB2-4D10-9980-6DFC0D8FABCB}" type="slidenum">
              <a:rPr lang="en-US" sz="500" smtClean="0">
                <a:solidFill>
                  <a:srgbClr val="BFBFBF">
                    <a:alpha val="50000"/>
                  </a:srgbClr>
                </a:solidFill>
                <a:latin typeface="Arial" panose="020B0604020202020204"/>
                <a:cs typeface="Arial" panose="020B0604020202020204"/>
              </a:rPr>
            </a:fld>
            <a:endParaRPr lang="en-US" sz="500" dirty="0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8695267" y="4933950"/>
            <a:ext cx="448732" cy="139700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342900"/>
            <a:endParaRPr lang="en-US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pic>
        <p:nvPicPr>
          <p:cNvPr id="27" name="Picture 26" descr="juniper_wh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485" y="4942529"/>
            <a:ext cx="511941" cy="140008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343649" y="4931832"/>
            <a:ext cx="1499121" cy="156634"/>
          </a:xfrm>
          <a:prstGeom prst="rect">
            <a:avLst/>
          </a:prstGeom>
          <a:noFill/>
        </p:spPr>
        <p:txBody>
          <a:bodyPr wrap="none" lIns="91421" tIns="45711" rIns="91421" bIns="45711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defTabSz="342900"/>
            <a:r>
              <a:rPr lang="en-US" sz="500" dirty="0">
                <a:solidFill>
                  <a:srgbClr val="FFFFFF">
                    <a:lumMod val="75000"/>
                    <a:alpha val="50000"/>
                  </a:srgbClr>
                </a:solidFill>
              </a:rPr>
              <a:t>© 2017 Juniper Networks, Inc. All rights reserved.</a:t>
            </a:r>
            <a:endParaRPr lang="en-US" sz="500" dirty="0">
              <a:solidFill>
                <a:srgbClr val="FFFFFF">
                  <a:lumMod val="75000"/>
                  <a:alpha val="5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Optional Backgroun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0800000"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0A658D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342900"/>
            <a:endParaRPr lang="en-US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5083" y="3"/>
            <a:ext cx="7725834" cy="1015079"/>
          </a:xfrm>
          <a:prstGeom prst="rect">
            <a:avLst/>
          </a:prstGeom>
        </p:spPr>
        <p:txBody>
          <a:bodyPr wrap="square" lIns="57148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2800" b="0" spc="-38" baseline="0">
                <a:solidFill>
                  <a:schemeClr val="bg1"/>
                </a:solidFill>
                <a:ea typeface="+mn-ea"/>
              </a:defRPr>
            </a:lvl1pPr>
          </a:lstStyle>
          <a:p>
            <a:pPr marL="0" lvl="0" defTabSz="685800">
              <a:lnSpc>
                <a:spcPct val="80000"/>
              </a:lnSpc>
            </a:pPr>
            <a:r>
              <a:rPr lang="en-US" dirty="0"/>
              <a:t>CLICK TO EDIT MASTER TITLE STYLE</a:t>
            </a:r>
            <a:endParaRPr lang="en-US" dirty="0"/>
          </a:p>
        </p:txBody>
      </p:sp>
      <p:pic>
        <p:nvPicPr>
          <p:cNvPr id="3" name="Picture 2" descr="8.png"/>
          <p:cNvPicPr>
            <a:picLocks noChangeAspect="1"/>
          </p:cNvPicPr>
          <p:nvPr userDrawn="1"/>
        </p:nvPicPr>
        <p:blipFill>
          <a:blip r:embed="rId2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4933950"/>
            <a:ext cx="7857067" cy="139700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45713" rIns="91425" bIns="45713" rtlCol="0" anchor="ctr"/>
          <a:lstStyle/>
          <a:p>
            <a:pPr defTabSz="342900"/>
            <a:fld id="{5266C0E3-FCB2-4D10-9980-6DFC0D8FABCB}" type="slidenum">
              <a:rPr lang="en-US" sz="500" smtClean="0">
                <a:solidFill>
                  <a:srgbClr val="BFBFBF">
                    <a:alpha val="50000"/>
                  </a:srgbClr>
                </a:solidFill>
                <a:latin typeface="Arial" panose="020B0604020202020204"/>
                <a:cs typeface="Arial" panose="020B0604020202020204"/>
              </a:rPr>
            </a:fld>
            <a:endParaRPr lang="en-US" sz="500" dirty="0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8695267" y="4933950"/>
            <a:ext cx="448732" cy="139700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342900"/>
            <a:endParaRPr lang="en-US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pic>
        <p:nvPicPr>
          <p:cNvPr id="16" name="Picture 15" descr="juniper_wh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485" y="4942529"/>
            <a:ext cx="511941" cy="140008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343649" y="4931832"/>
            <a:ext cx="1499121" cy="156634"/>
          </a:xfrm>
          <a:prstGeom prst="rect">
            <a:avLst/>
          </a:prstGeom>
          <a:noFill/>
        </p:spPr>
        <p:txBody>
          <a:bodyPr wrap="none" lIns="91421" tIns="45711" rIns="91421" bIns="45711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defTabSz="342900"/>
            <a:r>
              <a:rPr lang="en-US" sz="500" dirty="0">
                <a:solidFill>
                  <a:srgbClr val="FFFFFF">
                    <a:lumMod val="75000"/>
                    <a:alpha val="50000"/>
                  </a:srgbClr>
                </a:solidFill>
              </a:rPr>
              <a:t>© 2017 Juniper Networks, Inc. All rights reserved.</a:t>
            </a:r>
            <a:endParaRPr lang="en-US" sz="500" dirty="0">
              <a:solidFill>
                <a:srgbClr val="FFFFFF">
                  <a:lumMod val="75000"/>
                  <a:alpha val="5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Optional Backgroun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 rot="10800000"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0A658D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342900"/>
            <a:endParaRPr lang="en-US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5083" y="3"/>
            <a:ext cx="7725834" cy="1015079"/>
          </a:xfrm>
          <a:prstGeom prst="rect">
            <a:avLst/>
          </a:prstGeom>
        </p:spPr>
        <p:txBody>
          <a:bodyPr wrap="square" lIns="57148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2800" b="0" spc="-38" baseline="0">
                <a:solidFill>
                  <a:schemeClr val="bg1"/>
                </a:solidFill>
                <a:ea typeface="+mn-ea"/>
              </a:defRPr>
            </a:lvl1pPr>
          </a:lstStyle>
          <a:p>
            <a:pPr marL="0" lvl="0" defTabSz="685800">
              <a:lnSpc>
                <a:spcPct val="80000"/>
              </a:lnSpc>
            </a:pPr>
            <a:r>
              <a:rPr lang="en-US" dirty="0"/>
              <a:t>CLICK TO EDIT MASTER TITLE STYLE</a:t>
            </a:r>
            <a:endParaRPr lang="en-US" dirty="0"/>
          </a:p>
        </p:txBody>
      </p:sp>
      <p:pic>
        <p:nvPicPr>
          <p:cNvPr id="2" name="Picture 1" descr="1a.png"/>
          <p:cNvPicPr>
            <a:picLocks noChangeAspect="1"/>
          </p:cNvPicPr>
          <p:nvPr userDrawn="1"/>
        </p:nvPicPr>
        <p:blipFill>
          <a:blip r:embed="rId2">
            <a:alphaModFix am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4933950"/>
            <a:ext cx="7857067" cy="139700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45713" rIns="91425" bIns="45713" rtlCol="0" anchor="ctr"/>
          <a:lstStyle/>
          <a:p>
            <a:pPr defTabSz="342900"/>
            <a:fld id="{5266C0E3-FCB2-4D10-9980-6DFC0D8FABCB}" type="slidenum">
              <a:rPr lang="en-US" sz="500" smtClean="0">
                <a:solidFill>
                  <a:srgbClr val="BFBFBF">
                    <a:alpha val="50000"/>
                  </a:srgbClr>
                </a:solidFill>
                <a:latin typeface="Arial" panose="020B0604020202020204"/>
                <a:cs typeface="Arial" panose="020B0604020202020204"/>
              </a:rPr>
            </a:fld>
            <a:endParaRPr lang="en-US" sz="500" dirty="0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8695267" y="4933950"/>
            <a:ext cx="448732" cy="139700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342900"/>
            <a:endParaRPr lang="en-US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343649" y="4931832"/>
            <a:ext cx="1499121" cy="156634"/>
          </a:xfrm>
          <a:prstGeom prst="rect">
            <a:avLst/>
          </a:prstGeom>
          <a:noFill/>
        </p:spPr>
        <p:txBody>
          <a:bodyPr wrap="none" lIns="91421" tIns="45711" rIns="91421" bIns="45711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defTabSz="342900"/>
            <a:r>
              <a:rPr lang="en-US" sz="500" dirty="0">
                <a:solidFill>
                  <a:srgbClr val="FFFFFF">
                    <a:lumMod val="75000"/>
                    <a:alpha val="50000"/>
                  </a:srgbClr>
                </a:solidFill>
              </a:rPr>
              <a:t>© 2017 Juniper Networks, Inc. All rights reserved.</a:t>
            </a:r>
            <a:endParaRPr lang="en-US" sz="500" dirty="0">
              <a:solidFill>
                <a:srgbClr val="FFFFFF">
                  <a:lumMod val="75000"/>
                  <a:alpha val="50000"/>
                </a:srgbClr>
              </a:solidFill>
            </a:endParaRPr>
          </a:p>
        </p:txBody>
      </p:sp>
      <p:pic>
        <p:nvPicPr>
          <p:cNvPr id="17" name="Picture 16" descr="juniper_wh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485" y="4942529"/>
            <a:ext cx="511941" cy="1400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224536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alpha val="7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342900"/>
            <a:endParaRPr lang="en-US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Rectangle 8"/>
          <p:cNvSpPr/>
          <p:nvPr userDrawn="1"/>
        </p:nvSpPr>
        <p:spPr>
          <a:xfrm rot="10800000">
            <a:off x="0" y="2898140"/>
            <a:ext cx="9144000" cy="224536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alpha val="7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342900"/>
            <a:endParaRPr lang="en-US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pic>
        <p:nvPicPr>
          <p:cNvPr id="12" name="Picture 11" descr="juniper_wht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450667" y="268888"/>
            <a:ext cx="1426104" cy="390020"/>
          </a:xfrm>
          <a:prstGeom prst="rect">
            <a:avLst/>
          </a:prstGeom>
        </p:spPr>
      </p:pic>
      <p:sp>
        <p:nvSpPr>
          <p:cNvPr id="19" name="Title 5"/>
          <p:cNvSpPr>
            <a:spLocks noGrp="1"/>
          </p:cNvSpPr>
          <p:nvPr>
            <p:ph type="title" hasCustomPrompt="1"/>
          </p:nvPr>
        </p:nvSpPr>
        <p:spPr>
          <a:xfrm>
            <a:off x="1" y="2082398"/>
            <a:ext cx="4627563" cy="1923604"/>
          </a:xfrm>
          <a:prstGeom prst="rect">
            <a:avLst/>
          </a:prstGeom>
          <a:solidFill>
            <a:srgbClr val="0A658D">
              <a:alpha val="48000"/>
            </a:srgbClr>
          </a:solidFill>
          <a:ln>
            <a:noFill/>
          </a:ln>
        </p:spPr>
        <p:txBody>
          <a:bodyPr wrap="square" lIns="274307" tIns="28574" rIns="57148" bIns="28574" anchor="b" anchorCtr="0">
            <a:noAutofit/>
          </a:bodyPr>
          <a:lstStyle>
            <a:lvl1pPr>
              <a:lnSpc>
                <a:spcPct val="95000"/>
              </a:lnSpc>
              <a:spcBef>
                <a:spcPts val="565"/>
              </a:spcBef>
              <a:spcAft>
                <a:spcPts val="0"/>
              </a:spcAft>
              <a:defRPr lang="en-US" sz="3800" b="0" spc="-38" baseline="0">
                <a:solidFill>
                  <a:srgbClr val="FFFFFF"/>
                </a:solidFill>
                <a:ea typeface="+mn-ea"/>
              </a:defRPr>
            </a:lvl1pPr>
          </a:lstStyle>
          <a:p>
            <a:pPr marL="0" lvl="0">
              <a:lnSpc>
                <a:spcPct val="80000"/>
              </a:lnSpc>
              <a:spcAft>
                <a:spcPts val="750"/>
              </a:spcAft>
            </a:pPr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20" name="Content Placeholder 12"/>
          <p:cNvSpPr>
            <a:spLocks noGrp="1"/>
          </p:cNvSpPr>
          <p:nvPr>
            <p:ph sz="quarter" idx="10"/>
          </p:nvPr>
        </p:nvSpPr>
        <p:spPr>
          <a:xfrm>
            <a:off x="2910" y="4134122"/>
            <a:ext cx="4622236" cy="342993"/>
          </a:xfrm>
          <a:prstGeom prst="rect">
            <a:avLst/>
          </a:prstGeom>
          <a:noFill/>
          <a:ln>
            <a:noFill/>
          </a:ln>
        </p:spPr>
        <p:txBody>
          <a:bodyPr lIns="274307" tIns="28574" rIns="57148" bIns="28574">
            <a:noAutofit/>
          </a:bodyPr>
          <a:lstStyle>
            <a:lvl1pPr marL="0" indent="0">
              <a:lnSpc>
                <a:spcPct val="95000"/>
              </a:lnSpc>
              <a:spcBef>
                <a:spcPts val="565"/>
              </a:spcBef>
              <a:buFont typeface="Arial" panose="020B0604020202020204"/>
              <a:buNone/>
              <a:defRPr sz="2000" cap="none" spc="-38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800" cap="all" baseline="0">
                <a:solidFill>
                  <a:schemeClr val="accent2"/>
                </a:solidFill>
              </a:defRPr>
            </a:lvl2pPr>
            <a:lvl3pPr marL="685800" indent="0">
              <a:buNone/>
              <a:defRPr sz="1800" cap="all" baseline="0">
                <a:solidFill>
                  <a:schemeClr val="accent2"/>
                </a:solidFill>
              </a:defRPr>
            </a:lvl3pPr>
            <a:lvl4pPr marL="1028700" indent="0">
              <a:buNone/>
              <a:defRPr sz="1800" cap="all" baseline="0">
                <a:solidFill>
                  <a:schemeClr val="accent2"/>
                </a:solidFill>
              </a:defRPr>
            </a:lvl4pPr>
            <a:lvl5pPr marL="1371600" indent="0">
              <a:buNone/>
              <a:defRPr sz="1800" cap="all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21" name="Content Placeholder 17"/>
          <p:cNvSpPr>
            <a:spLocks noGrp="1"/>
          </p:cNvSpPr>
          <p:nvPr>
            <p:ph sz="quarter" idx="11"/>
          </p:nvPr>
        </p:nvSpPr>
        <p:spPr>
          <a:xfrm>
            <a:off x="-5481" y="4554817"/>
            <a:ext cx="4632398" cy="488156"/>
          </a:xfrm>
          <a:prstGeom prst="rect">
            <a:avLst/>
          </a:prstGeom>
          <a:noFill/>
        </p:spPr>
        <p:txBody>
          <a:bodyPr lIns="274307" tIns="28574" rIns="57148" bIns="28574">
            <a:noAutofit/>
          </a:bodyPr>
          <a:lstStyle>
            <a:lvl1pPr marL="0" indent="0">
              <a:lnSpc>
                <a:spcPct val="95000"/>
              </a:lnSpc>
              <a:spcBef>
                <a:spcPts val="565"/>
              </a:spcBef>
              <a:buNone/>
              <a:defRPr sz="1500" cap="none" spc="-38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cap="all" baseline="0">
                <a:solidFill>
                  <a:schemeClr val="accent2"/>
                </a:solidFill>
              </a:defRPr>
            </a:lvl2pPr>
            <a:lvl3pPr marL="685800" indent="0">
              <a:buNone/>
              <a:defRPr sz="1500" cap="all" baseline="0">
                <a:solidFill>
                  <a:schemeClr val="accent2"/>
                </a:solidFill>
              </a:defRPr>
            </a:lvl3pPr>
            <a:lvl4pPr marL="1028700" indent="0">
              <a:buNone/>
              <a:defRPr sz="1500" cap="all" baseline="0">
                <a:solidFill>
                  <a:schemeClr val="accent2"/>
                </a:solidFill>
              </a:defRPr>
            </a:lvl4pPr>
            <a:lvl5pPr marL="1371600" indent="0">
              <a:buNone/>
              <a:defRPr sz="1500" cap="all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27000" y="4071938"/>
            <a:ext cx="4343402" cy="0"/>
          </a:xfrm>
          <a:prstGeom prst="line">
            <a:avLst/>
          </a:prstGeom>
          <a:ln w="19050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Optional Backgroun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 rot="10800000"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0A658D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342900"/>
            <a:endParaRPr lang="en-US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5083" y="3"/>
            <a:ext cx="7725834" cy="1015079"/>
          </a:xfrm>
          <a:prstGeom prst="rect">
            <a:avLst/>
          </a:prstGeom>
        </p:spPr>
        <p:txBody>
          <a:bodyPr wrap="square" lIns="57148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2800" b="0" spc="-38" baseline="0">
                <a:solidFill>
                  <a:schemeClr val="bg1"/>
                </a:solidFill>
                <a:ea typeface="+mn-ea"/>
              </a:defRPr>
            </a:lvl1pPr>
          </a:lstStyle>
          <a:p>
            <a:pPr marL="0" lvl="0" defTabSz="685800">
              <a:lnSpc>
                <a:spcPct val="80000"/>
              </a:lnSpc>
            </a:pPr>
            <a:r>
              <a:rPr lang="en-US" dirty="0"/>
              <a:t>CLICK TO EDIT MASTER TITLE STYLE</a:t>
            </a:r>
            <a:endParaRPr lang="en-US" dirty="0"/>
          </a:p>
        </p:txBody>
      </p:sp>
      <p:pic>
        <p:nvPicPr>
          <p:cNvPr id="3" name="Picture 2" descr="gov_3.png"/>
          <p:cNvPicPr>
            <a:picLocks noChangeAspect="1"/>
          </p:cNvPicPr>
          <p:nvPr userDrawn="1"/>
        </p:nvPicPr>
        <p:blipFill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4933950"/>
            <a:ext cx="7857067" cy="139700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45713" rIns="91425" bIns="45713" rtlCol="0" anchor="ctr"/>
          <a:lstStyle/>
          <a:p>
            <a:pPr defTabSz="342900"/>
            <a:fld id="{5266C0E3-FCB2-4D10-9980-6DFC0D8FABCB}" type="slidenum">
              <a:rPr lang="en-US" sz="500" smtClean="0">
                <a:solidFill>
                  <a:srgbClr val="BFBFBF">
                    <a:alpha val="50000"/>
                  </a:srgbClr>
                </a:solidFill>
                <a:latin typeface="Arial" panose="020B0604020202020204"/>
                <a:cs typeface="Arial" panose="020B0604020202020204"/>
              </a:rPr>
            </a:fld>
            <a:endParaRPr lang="en-US" sz="500" dirty="0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8695267" y="4933950"/>
            <a:ext cx="448732" cy="139700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342900"/>
            <a:endParaRPr lang="en-US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pic>
        <p:nvPicPr>
          <p:cNvPr id="17" name="Picture 16" descr="juniper_wh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485" y="4942529"/>
            <a:ext cx="511941" cy="140008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343649" y="4931832"/>
            <a:ext cx="1499121" cy="156634"/>
          </a:xfrm>
          <a:prstGeom prst="rect">
            <a:avLst/>
          </a:prstGeom>
          <a:noFill/>
        </p:spPr>
        <p:txBody>
          <a:bodyPr wrap="none" lIns="91421" tIns="45711" rIns="91421" bIns="45711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defTabSz="342900"/>
            <a:r>
              <a:rPr lang="en-US" sz="500" dirty="0">
                <a:solidFill>
                  <a:srgbClr val="FFFFFF">
                    <a:lumMod val="75000"/>
                    <a:alpha val="50000"/>
                  </a:srgbClr>
                </a:solidFill>
              </a:rPr>
              <a:t>© 2017 Juniper Networks, Inc. All rights reserved.</a:t>
            </a:r>
            <a:endParaRPr lang="en-US" sz="500" dirty="0">
              <a:solidFill>
                <a:srgbClr val="FFFFFF">
                  <a:lumMod val="75000"/>
                  <a:alpha val="5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Optional Backgroun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 rot="10800000"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0A658D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342900"/>
            <a:endParaRPr lang="en-US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5083" y="3"/>
            <a:ext cx="7725834" cy="1015079"/>
          </a:xfrm>
          <a:prstGeom prst="rect">
            <a:avLst/>
          </a:prstGeom>
        </p:spPr>
        <p:txBody>
          <a:bodyPr wrap="square" lIns="57148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2800" b="0" spc="-38" baseline="0">
                <a:solidFill>
                  <a:schemeClr val="bg1"/>
                </a:solidFill>
                <a:ea typeface="+mn-ea"/>
              </a:defRPr>
            </a:lvl1pPr>
          </a:lstStyle>
          <a:p>
            <a:pPr marL="0" lvl="0" defTabSz="685800">
              <a:lnSpc>
                <a:spcPct val="80000"/>
              </a:lnSpc>
            </a:pPr>
            <a:r>
              <a:rPr lang="en-US" dirty="0"/>
              <a:t>CLICK TO EDIT MASTER TITLE STYLE</a:t>
            </a:r>
            <a:endParaRPr lang="en-US" dirty="0"/>
          </a:p>
        </p:txBody>
      </p:sp>
      <p:pic>
        <p:nvPicPr>
          <p:cNvPr id="3" name="Picture 2" descr="5.png"/>
          <p:cNvPicPr>
            <a:picLocks noChangeAspect="1"/>
          </p:cNvPicPr>
          <p:nvPr userDrawn="1"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4933950"/>
            <a:ext cx="7857067" cy="139700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45713" rIns="91425" bIns="45713" rtlCol="0" anchor="ctr"/>
          <a:lstStyle/>
          <a:p>
            <a:pPr defTabSz="342900"/>
            <a:fld id="{5266C0E3-FCB2-4D10-9980-6DFC0D8FABCB}" type="slidenum">
              <a:rPr lang="en-US" sz="500" smtClean="0">
                <a:solidFill>
                  <a:srgbClr val="BFBFBF">
                    <a:alpha val="50000"/>
                  </a:srgbClr>
                </a:solidFill>
                <a:latin typeface="Arial" panose="020B0604020202020204"/>
                <a:cs typeface="Arial" panose="020B0604020202020204"/>
              </a:rPr>
            </a:fld>
            <a:endParaRPr lang="en-US" sz="500" dirty="0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8695267" y="4933950"/>
            <a:ext cx="448732" cy="139700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342900"/>
            <a:endParaRPr lang="en-US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pic>
        <p:nvPicPr>
          <p:cNvPr id="16" name="Picture 15" descr="juniper_wh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485" y="4942529"/>
            <a:ext cx="511941" cy="140008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343649" y="4931832"/>
            <a:ext cx="1499121" cy="156634"/>
          </a:xfrm>
          <a:prstGeom prst="rect">
            <a:avLst/>
          </a:prstGeom>
          <a:noFill/>
        </p:spPr>
        <p:txBody>
          <a:bodyPr wrap="none" lIns="91421" tIns="45711" rIns="91421" bIns="45711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defTabSz="342900"/>
            <a:r>
              <a:rPr lang="en-US" sz="500" dirty="0">
                <a:solidFill>
                  <a:srgbClr val="FFFFFF">
                    <a:lumMod val="75000"/>
                    <a:alpha val="50000"/>
                  </a:srgbClr>
                </a:solidFill>
              </a:rPr>
              <a:t>© 2017 Juniper Networks, Inc. All rights reserved.</a:t>
            </a:r>
            <a:endParaRPr lang="en-US" sz="500" dirty="0">
              <a:solidFill>
                <a:srgbClr val="FFFFFF">
                  <a:lumMod val="75000"/>
                  <a:alpha val="5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Optional Backgroun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 rot="10800000"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0A658D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342900"/>
            <a:endParaRPr lang="en-US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pic>
        <p:nvPicPr>
          <p:cNvPr id="3" name="Picture 2" descr="med_2.png"/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5083" y="3"/>
            <a:ext cx="7725834" cy="1015079"/>
          </a:xfrm>
          <a:prstGeom prst="rect">
            <a:avLst/>
          </a:prstGeom>
        </p:spPr>
        <p:txBody>
          <a:bodyPr wrap="square" lIns="57148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2800" b="0" spc="-38" baseline="0">
                <a:solidFill>
                  <a:schemeClr val="bg1"/>
                </a:solidFill>
                <a:ea typeface="+mn-ea"/>
              </a:defRPr>
            </a:lvl1pPr>
          </a:lstStyle>
          <a:p>
            <a:pPr marL="0" lvl="0" defTabSz="685800">
              <a:lnSpc>
                <a:spcPct val="80000"/>
              </a:lnSpc>
            </a:pPr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4933950"/>
            <a:ext cx="7857067" cy="139700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45713" rIns="91425" bIns="45713" rtlCol="0" anchor="ctr"/>
          <a:lstStyle/>
          <a:p>
            <a:pPr defTabSz="342900"/>
            <a:fld id="{5266C0E3-FCB2-4D10-9980-6DFC0D8FABCB}" type="slidenum">
              <a:rPr lang="en-US" sz="500" smtClean="0">
                <a:solidFill>
                  <a:srgbClr val="BFBFBF">
                    <a:alpha val="50000"/>
                  </a:srgbClr>
                </a:solidFill>
                <a:latin typeface="Arial" panose="020B0604020202020204"/>
                <a:cs typeface="Arial" panose="020B0604020202020204"/>
              </a:rPr>
            </a:fld>
            <a:endParaRPr lang="en-US" sz="500" dirty="0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8695267" y="4933950"/>
            <a:ext cx="448732" cy="139700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342900"/>
            <a:endParaRPr lang="en-US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pic>
        <p:nvPicPr>
          <p:cNvPr id="22" name="Picture 21" descr="juniper_wh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485" y="4942529"/>
            <a:ext cx="511941" cy="140008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343649" y="4931832"/>
            <a:ext cx="1499121" cy="156634"/>
          </a:xfrm>
          <a:prstGeom prst="rect">
            <a:avLst/>
          </a:prstGeom>
          <a:noFill/>
        </p:spPr>
        <p:txBody>
          <a:bodyPr wrap="none" lIns="91421" tIns="45711" rIns="91421" bIns="45711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defTabSz="342900"/>
            <a:r>
              <a:rPr lang="en-US" sz="500" dirty="0">
                <a:solidFill>
                  <a:srgbClr val="FFFFFF">
                    <a:lumMod val="75000"/>
                    <a:alpha val="50000"/>
                  </a:srgbClr>
                </a:solidFill>
              </a:rPr>
              <a:t>© 2017 Juniper Networks, Inc. All rights reserved.</a:t>
            </a:r>
            <a:endParaRPr lang="en-US" sz="500" dirty="0">
              <a:solidFill>
                <a:srgbClr val="FFFFFF">
                  <a:lumMod val="75000"/>
                  <a:alpha val="5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085" y="3"/>
            <a:ext cx="8223250" cy="1015079"/>
          </a:xfrm>
          <a:prstGeom prst="rect">
            <a:avLst/>
          </a:prstGeom>
        </p:spPr>
        <p:txBody>
          <a:bodyPr wrap="square" lIns="57148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2800" b="0" spc="-38" baseline="0">
                <a:solidFill>
                  <a:schemeClr val="tx1"/>
                </a:solidFill>
                <a:ea typeface="+mn-ea"/>
              </a:defRPr>
            </a:lvl1pPr>
          </a:lstStyle>
          <a:p>
            <a:pPr marL="0" lvl="0" defTabSz="685800">
              <a:lnSpc>
                <a:spcPct val="80000"/>
              </a:lnSpc>
            </a:pPr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4933950"/>
            <a:ext cx="7857067" cy="139700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45713" rIns="91425" bIns="45713" rtlCol="0" anchor="ctr"/>
          <a:lstStyle/>
          <a:p>
            <a:pPr defTabSz="342900"/>
            <a:fld id="{5266C0E3-FCB2-4D10-9980-6DFC0D8FABCB}" type="slidenum">
              <a:rPr lang="en-US" sz="500" smtClean="0">
                <a:solidFill>
                  <a:srgbClr val="BFBFBF">
                    <a:alpha val="50000"/>
                  </a:srgbClr>
                </a:solidFill>
                <a:latin typeface="Arial" panose="020B0604020202020204"/>
                <a:cs typeface="Arial" panose="020B0604020202020204"/>
              </a:rPr>
            </a:fld>
            <a:endParaRPr lang="en-US" sz="500" dirty="0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8695267" y="4933950"/>
            <a:ext cx="448732" cy="139700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342900"/>
            <a:endParaRPr lang="en-US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343649" y="4931832"/>
            <a:ext cx="1499121" cy="156634"/>
          </a:xfrm>
          <a:prstGeom prst="rect">
            <a:avLst/>
          </a:prstGeom>
          <a:noFill/>
        </p:spPr>
        <p:txBody>
          <a:bodyPr wrap="none" lIns="91421" tIns="45711" rIns="91421" bIns="45711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defTabSz="342900"/>
            <a:r>
              <a:rPr lang="en-US" sz="500" dirty="0">
                <a:solidFill>
                  <a:srgbClr val="FFFFFF">
                    <a:lumMod val="75000"/>
                    <a:alpha val="50000"/>
                  </a:srgbClr>
                </a:solidFill>
              </a:rPr>
              <a:t>© 2017 Juniper Networks, Inc. All rights reserved.</a:t>
            </a:r>
            <a:endParaRPr lang="en-US" sz="500" dirty="0">
              <a:solidFill>
                <a:srgbClr val="FFFFFF">
                  <a:lumMod val="75000"/>
                  <a:alpha val="50000"/>
                </a:srgbClr>
              </a:solidFill>
            </a:endParaRPr>
          </a:p>
        </p:txBody>
      </p:sp>
      <p:pic>
        <p:nvPicPr>
          <p:cNvPr id="5" name="Picture 4" descr="juniper_rgb_black_sm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" t="8796" r="6172" b="11574"/>
          <a:stretch>
            <a:fillRect/>
          </a:stretch>
        </p:blipFill>
        <p:spPr>
          <a:xfrm>
            <a:off x="8017934" y="4929329"/>
            <a:ext cx="537633" cy="1636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_Sub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085" y="3"/>
            <a:ext cx="8223250" cy="1015079"/>
          </a:xfrm>
          <a:prstGeom prst="rect">
            <a:avLst/>
          </a:prstGeom>
        </p:spPr>
        <p:txBody>
          <a:bodyPr wrap="square" lIns="57148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2800" b="0" spc="-38" baseline="0">
                <a:solidFill>
                  <a:schemeClr val="tx1"/>
                </a:solidFill>
                <a:ea typeface="+mn-ea"/>
              </a:defRPr>
            </a:lvl1pPr>
          </a:lstStyle>
          <a:p>
            <a:pPr marL="0" lvl="0" defTabSz="685800">
              <a:lnSpc>
                <a:spcPct val="80000"/>
              </a:lnSpc>
            </a:pPr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29" y="1282451"/>
            <a:ext cx="8229601" cy="3394473"/>
          </a:xfrm>
          <a:prstGeom prst="rect">
            <a:avLst/>
          </a:prstGeom>
        </p:spPr>
        <p:txBody>
          <a:bodyPr lIns="57139" tIns="28571" rIns="57139" bIns="28571"/>
          <a:lstStyle>
            <a:lvl1pPr marL="285750" indent="-285750">
              <a:lnSpc>
                <a:spcPct val="95000"/>
              </a:lnSpc>
              <a:spcBef>
                <a:spcPts val="565"/>
              </a:spcBef>
              <a:buClr>
                <a:schemeClr val="tx1"/>
              </a:buClr>
              <a:buFont typeface="Arial" panose="020B0604020202020204"/>
              <a:buChar char="•"/>
              <a:defRPr sz="2000" b="0">
                <a:solidFill>
                  <a:schemeClr val="accent2"/>
                </a:solidFill>
              </a:defRPr>
            </a:lvl1pPr>
            <a:lvl2pPr marL="556895" indent="-213995"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2pPr>
            <a:lvl3pPr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defRPr sz="1500">
                <a:solidFill>
                  <a:schemeClr val="accent2"/>
                </a:solidFill>
              </a:defRPr>
            </a:lvl3pPr>
            <a:lvl4pPr marL="1200150" indent="-171450"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</a:defRPr>
            </a:lvl4pPr>
            <a:lvl5pPr>
              <a:defRPr>
                <a:solidFill>
                  <a:srgbClr val="29292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4933950"/>
            <a:ext cx="7857067" cy="139700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45713" rIns="91425" bIns="45713" rtlCol="0" anchor="ctr"/>
          <a:lstStyle/>
          <a:p>
            <a:pPr defTabSz="342900"/>
            <a:fld id="{5266C0E3-FCB2-4D10-9980-6DFC0D8FABCB}" type="slidenum">
              <a:rPr lang="en-US" sz="500" smtClean="0">
                <a:solidFill>
                  <a:srgbClr val="BFBFBF">
                    <a:alpha val="50000"/>
                  </a:srgbClr>
                </a:solidFill>
                <a:latin typeface="Arial" panose="020B0604020202020204"/>
                <a:cs typeface="Arial" panose="020B0604020202020204"/>
              </a:rPr>
            </a:fld>
            <a:endParaRPr lang="en-US" sz="500" dirty="0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8695267" y="4933950"/>
            <a:ext cx="448732" cy="139700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342900"/>
            <a:endParaRPr lang="en-US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pic>
        <p:nvPicPr>
          <p:cNvPr id="19" name="Picture 18" descr="juniper_rgb_black_sm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" t="8796" r="6172" b="11574"/>
          <a:stretch>
            <a:fillRect/>
          </a:stretch>
        </p:blipFill>
        <p:spPr>
          <a:xfrm>
            <a:off x="8017934" y="4929329"/>
            <a:ext cx="537633" cy="163669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343649" y="4931832"/>
            <a:ext cx="1499121" cy="156634"/>
          </a:xfrm>
          <a:prstGeom prst="rect">
            <a:avLst/>
          </a:prstGeom>
          <a:noFill/>
        </p:spPr>
        <p:txBody>
          <a:bodyPr wrap="none" lIns="91421" tIns="45711" rIns="91421" bIns="45711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defTabSz="342900"/>
            <a:r>
              <a:rPr lang="en-US" sz="500" dirty="0">
                <a:solidFill>
                  <a:srgbClr val="FFFFFF">
                    <a:lumMod val="75000"/>
                    <a:alpha val="50000"/>
                  </a:srgbClr>
                </a:solidFill>
              </a:rPr>
              <a:t>© 2017 Juniper Networks, Inc. All rights reserved.</a:t>
            </a:r>
            <a:endParaRPr lang="en-US" sz="500" dirty="0">
              <a:solidFill>
                <a:srgbClr val="FFFFFF">
                  <a:lumMod val="75000"/>
                  <a:alpha val="5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3017520" cy="5155249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 rot="10800000">
            <a:off x="-11853" y="0"/>
            <a:ext cx="3017520" cy="5143500"/>
          </a:xfrm>
          <a:prstGeom prst="rect">
            <a:avLst/>
          </a:prstGeom>
          <a:gradFill flip="none" rotWithShape="1">
            <a:gsLst>
              <a:gs pos="82000">
                <a:schemeClr val="accent1">
                  <a:lumMod val="50000"/>
                  <a:alpha val="10000"/>
                </a:schemeClr>
              </a:gs>
              <a:gs pos="0">
                <a:schemeClr val="accent1">
                  <a:alpha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342900"/>
            <a:endParaRPr lang="en-US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376245" y="1282451"/>
            <a:ext cx="5303884" cy="3394473"/>
          </a:xfrm>
          <a:prstGeom prst="rect">
            <a:avLst/>
          </a:prstGeom>
        </p:spPr>
        <p:txBody>
          <a:bodyPr lIns="57139" tIns="28571" rIns="57139" bIns="28571"/>
          <a:lstStyle>
            <a:lvl1pPr marL="285750" indent="-285750">
              <a:lnSpc>
                <a:spcPct val="95000"/>
              </a:lnSpc>
              <a:spcBef>
                <a:spcPts val="565"/>
              </a:spcBef>
              <a:buClr>
                <a:schemeClr val="tx1"/>
              </a:buClr>
              <a:buFont typeface="Arial" panose="020B0604020202020204"/>
              <a:buChar char="•"/>
              <a:defRPr sz="2000" b="0">
                <a:solidFill>
                  <a:schemeClr val="accent2"/>
                </a:solidFill>
              </a:defRPr>
            </a:lvl1pPr>
            <a:lvl2pPr marL="556895" indent="-213995"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baseline="0">
                <a:solidFill>
                  <a:schemeClr val="accent2"/>
                </a:solidFill>
              </a:defRPr>
            </a:lvl2pPr>
            <a:lvl3pPr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defRPr sz="1500" baseline="0">
                <a:solidFill>
                  <a:schemeClr val="accent2"/>
                </a:solidFill>
              </a:defRPr>
            </a:lvl3pPr>
            <a:lvl4pPr marL="1200150" indent="-171450"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00" baseline="0">
                <a:solidFill>
                  <a:schemeClr val="accent2"/>
                </a:solidFill>
              </a:defRPr>
            </a:lvl4pPr>
            <a:lvl5pPr>
              <a:defRPr>
                <a:solidFill>
                  <a:srgbClr val="29292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3376084" y="3"/>
            <a:ext cx="5302250" cy="1015079"/>
          </a:xfrm>
          <a:prstGeom prst="rect">
            <a:avLst/>
          </a:prstGeom>
        </p:spPr>
        <p:txBody>
          <a:bodyPr wrap="square" lIns="57148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2800" b="0" spc="-38" baseline="0">
                <a:solidFill>
                  <a:schemeClr val="tx1"/>
                </a:solidFill>
                <a:ea typeface="+mn-ea"/>
              </a:defRPr>
            </a:lvl1pPr>
          </a:lstStyle>
          <a:p>
            <a:pPr marL="0" lvl="0" defTabSz="685800">
              <a:lnSpc>
                <a:spcPct val="80000"/>
              </a:lnSpc>
            </a:pPr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0" y="4933950"/>
            <a:ext cx="7857067" cy="139700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45713" rIns="91425" bIns="45713" rtlCol="0" anchor="ctr"/>
          <a:lstStyle/>
          <a:p>
            <a:pPr defTabSz="342900"/>
            <a:fld id="{5266C0E3-FCB2-4D10-9980-6DFC0D8FABCB}" type="slidenum">
              <a:rPr lang="en-US" sz="500" smtClean="0">
                <a:solidFill>
                  <a:srgbClr val="BFBFBF">
                    <a:alpha val="50000"/>
                  </a:srgbClr>
                </a:solidFill>
                <a:latin typeface="Arial" panose="020B0604020202020204"/>
                <a:cs typeface="Arial" panose="020B0604020202020204"/>
              </a:rPr>
            </a:fld>
            <a:endParaRPr lang="en-US" sz="500" dirty="0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8695267" y="4933950"/>
            <a:ext cx="448732" cy="139700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342900"/>
            <a:endParaRPr lang="en-US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pic>
        <p:nvPicPr>
          <p:cNvPr id="25" name="Picture 24" descr="juniper_rgb_black_sm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" t="8796" r="6172" b="11574"/>
          <a:stretch>
            <a:fillRect/>
          </a:stretch>
        </p:blipFill>
        <p:spPr>
          <a:xfrm>
            <a:off x="8017934" y="4929329"/>
            <a:ext cx="537633" cy="163669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343649" y="4931832"/>
            <a:ext cx="1499121" cy="156634"/>
          </a:xfrm>
          <a:prstGeom prst="rect">
            <a:avLst/>
          </a:prstGeom>
          <a:noFill/>
        </p:spPr>
        <p:txBody>
          <a:bodyPr wrap="none" lIns="91421" tIns="45711" rIns="91421" bIns="45711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defTabSz="342900"/>
            <a:r>
              <a:rPr lang="en-US" sz="500" dirty="0">
                <a:solidFill>
                  <a:srgbClr val="FFFFFF">
                    <a:lumMod val="75000"/>
                    <a:alpha val="50000"/>
                  </a:srgbClr>
                </a:solidFill>
              </a:rPr>
              <a:t>© 2017 Juniper Networks, Inc. All rights reserved.</a:t>
            </a:r>
            <a:endParaRPr lang="en-US" sz="500" dirty="0">
              <a:solidFill>
                <a:srgbClr val="FFFFFF">
                  <a:lumMod val="75000"/>
                  <a:alpha val="5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Left, Content 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73591" y="1252143"/>
            <a:ext cx="2301218" cy="2619375"/>
          </a:xfrm>
          <a:prstGeom prst="rect">
            <a:avLst/>
          </a:prstGeom>
        </p:spPr>
        <p:txBody>
          <a:bodyPr lIns="68676" tIns="34337" rIns="68676" bIns="34337" anchor="ctr" anchorCtr="0"/>
          <a:lstStyle>
            <a:lvl1pPr marL="0" indent="0" algn="r">
              <a:lnSpc>
                <a:spcPct val="95000"/>
              </a:lnSpc>
              <a:spcBef>
                <a:spcPts val="565"/>
              </a:spcBef>
              <a:buNone/>
              <a:defRPr sz="2900" spc="-38" baseline="0">
                <a:solidFill>
                  <a:schemeClr val="tx1"/>
                </a:solidFill>
              </a:defRPr>
            </a:lvl1pPr>
            <a:lvl2pPr marL="342900" indent="0" algn="r">
              <a:lnSpc>
                <a:spcPct val="95000"/>
              </a:lnSpc>
              <a:spcBef>
                <a:spcPts val="0"/>
              </a:spcBef>
              <a:buNone/>
              <a:defRPr sz="2700" spc="-38" baseline="0">
                <a:solidFill>
                  <a:srgbClr val="344A58"/>
                </a:solidFill>
              </a:defRPr>
            </a:lvl2pPr>
            <a:lvl3pPr marL="685800" indent="0" algn="r">
              <a:lnSpc>
                <a:spcPct val="95000"/>
              </a:lnSpc>
              <a:spcBef>
                <a:spcPts val="0"/>
              </a:spcBef>
              <a:buNone/>
              <a:defRPr sz="2700" spc="-38" baseline="0">
                <a:solidFill>
                  <a:srgbClr val="344A58"/>
                </a:solidFill>
              </a:defRPr>
            </a:lvl3pPr>
            <a:lvl4pPr marL="1028700" indent="0" algn="r">
              <a:lnSpc>
                <a:spcPct val="95000"/>
              </a:lnSpc>
              <a:spcBef>
                <a:spcPts val="0"/>
              </a:spcBef>
              <a:buNone/>
              <a:defRPr sz="2700" spc="-38" baseline="0">
                <a:solidFill>
                  <a:srgbClr val="344A58"/>
                </a:solidFill>
              </a:defRPr>
            </a:lvl4pPr>
            <a:lvl5pPr marL="1371600" indent="0" algn="r">
              <a:lnSpc>
                <a:spcPct val="95000"/>
              </a:lnSpc>
              <a:spcBef>
                <a:spcPts val="0"/>
              </a:spcBef>
              <a:buNone/>
              <a:defRPr sz="2700" spc="-38" baseline="0">
                <a:solidFill>
                  <a:srgbClr val="344A58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875140" y="1289386"/>
            <a:ext cx="0" cy="2544863"/>
          </a:xfrm>
          <a:prstGeom prst="line">
            <a:avLst/>
          </a:prstGeom>
          <a:ln w="6350" cmpd="sng">
            <a:solidFill>
              <a:srgbClr val="344A5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382851" y="1465860"/>
            <a:ext cx="5316649" cy="688578"/>
          </a:xfrm>
          <a:prstGeom prst="rect">
            <a:avLst/>
          </a:prstGeom>
        </p:spPr>
        <p:txBody>
          <a:bodyPr lIns="57139" tIns="28571" rIns="57139" bIns="28571" anchor="ctr" anchorCtr="0">
            <a:normAutofit/>
          </a:bodyPr>
          <a:lstStyle>
            <a:lvl1pPr marL="0" indent="0">
              <a:lnSpc>
                <a:spcPct val="95000"/>
              </a:lnSpc>
              <a:spcBef>
                <a:spcPts val="565"/>
              </a:spcBef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3382851" y="2918925"/>
            <a:ext cx="5316649" cy="688578"/>
          </a:xfrm>
          <a:prstGeom prst="rect">
            <a:avLst/>
          </a:prstGeom>
        </p:spPr>
        <p:txBody>
          <a:bodyPr lIns="57139" tIns="28571" rIns="57139" bIns="28571" anchor="ctr" anchorCtr="0">
            <a:normAutofit/>
          </a:bodyPr>
          <a:lstStyle>
            <a:lvl1pPr marL="0" indent="0">
              <a:lnSpc>
                <a:spcPct val="95000"/>
              </a:lnSpc>
              <a:spcBef>
                <a:spcPts val="565"/>
              </a:spcBef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4933950"/>
            <a:ext cx="7857067" cy="139700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45713" rIns="91425" bIns="45713" rtlCol="0" anchor="ctr"/>
          <a:lstStyle/>
          <a:p>
            <a:pPr defTabSz="342900"/>
            <a:fld id="{5266C0E3-FCB2-4D10-9980-6DFC0D8FABCB}" type="slidenum">
              <a:rPr lang="en-US" sz="500" smtClean="0">
                <a:solidFill>
                  <a:srgbClr val="BFBFBF">
                    <a:alpha val="50000"/>
                  </a:srgbClr>
                </a:solidFill>
                <a:latin typeface="Arial" panose="020B0604020202020204"/>
                <a:cs typeface="Arial" panose="020B0604020202020204"/>
              </a:rPr>
            </a:fld>
            <a:endParaRPr lang="en-US" sz="500" dirty="0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8695267" y="4933950"/>
            <a:ext cx="448732" cy="139700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342900"/>
            <a:endParaRPr lang="en-US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pic>
        <p:nvPicPr>
          <p:cNvPr id="26" name="Picture 25" descr="juniper_rgb_black_sm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" t="8796" r="6172" b="11574"/>
          <a:stretch>
            <a:fillRect/>
          </a:stretch>
        </p:blipFill>
        <p:spPr>
          <a:xfrm>
            <a:off x="8017934" y="4929329"/>
            <a:ext cx="537633" cy="163669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343649" y="4931832"/>
            <a:ext cx="1499121" cy="156634"/>
          </a:xfrm>
          <a:prstGeom prst="rect">
            <a:avLst/>
          </a:prstGeom>
          <a:noFill/>
        </p:spPr>
        <p:txBody>
          <a:bodyPr wrap="none" lIns="91421" tIns="45711" rIns="91421" bIns="45711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defTabSz="342900"/>
            <a:r>
              <a:rPr lang="en-US" sz="500" dirty="0">
                <a:solidFill>
                  <a:srgbClr val="FFFFFF">
                    <a:lumMod val="75000"/>
                    <a:alpha val="50000"/>
                  </a:srgbClr>
                </a:solidFill>
              </a:rPr>
              <a:t>© 2017 Juniper Networks, Inc. All rights reserved.</a:t>
            </a:r>
            <a:endParaRPr lang="en-US" sz="500" dirty="0">
              <a:solidFill>
                <a:srgbClr val="FFFFFF">
                  <a:lumMod val="75000"/>
                  <a:alpha val="5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d_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3017520" cy="5134855"/>
          </a:xfrm>
          <a:prstGeom prst="rect">
            <a:avLst/>
          </a:prstGeom>
        </p:spPr>
      </p:pic>
      <p:sp>
        <p:nvSpPr>
          <p:cNvPr id="29" name="Rectangle 28"/>
          <p:cNvSpPr/>
          <p:nvPr userDrawn="1"/>
        </p:nvSpPr>
        <p:spPr>
          <a:xfrm rot="10800000" flipV="1">
            <a:off x="13546" y="0"/>
            <a:ext cx="3017520" cy="5143500"/>
          </a:xfrm>
          <a:prstGeom prst="rect">
            <a:avLst/>
          </a:prstGeom>
          <a:gradFill flip="none" rotWithShape="1">
            <a:gsLst>
              <a:gs pos="82000">
                <a:schemeClr val="accent1">
                  <a:lumMod val="50000"/>
                  <a:alpha val="10000"/>
                </a:schemeClr>
              </a:gs>
              <a:gs pos="0">
                <a:schemeClr val="accent1">
                  <a:alpha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342900"/>
            <a:endParaRPr lang="en-US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376245" y="1282451"/>
            <a:ext cx="5303884" cy="3394473"/>
          </a:xfrm>
          <a:prstGeom prst="rect">
            <a:avLst/>
          </a:prstGeom>
        </p:spPr>
        <p:txBody>
          <a:bodyPr lIns="57139" tIns="28571" rIns="57139" bIns="28571"/>
          <a:lstStyle>
            <a:lvl1pPr marL="285750" indent="-285750">
              <a:lnSpc>
                <a:spcPct val="95000"/>
              </a:lnSpc>
              <a:spcBef>
                <a:spcPts val="565"/>
              </a:spcBef>
              <a:buClr>
                <a:schemeClr val="tx1"/>
              </a:buClr>
              <a:buFont typeface="Arial" panose="020B0604020202020204"/>
              <a:buChar char="•"/>
              <a:defRPr sz="2000" b="0">
                <a:solidFill>
                  <a:schemeClr val="accent2"/>
                </a:solidFill>
              </a:defRPr>
            </a:lvl1pPr>
            <a:lvl2pPr marL="556895" indent="-213995"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baseline="0">
                <a:solidFill>
                  <a:schemeClr val="accent2"/>
                </a:solidFill>
              </a:defRPr>
            </a:lvl2pPr>
            <a:lvl3pPr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defRPr sz="1500" baseline="0">
                <a:solidFill>
                  <a:schemeClr val="accent2"/>
                </a:solidFill>
              </a:defRPr>
            </a:lvl3pPr>
            <a:lvl4pPr marL="1200150" indent="-171450"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00" baseline="0">
                <a:solidFill>
                  <a:schemeClr val="accent2"/>
                </a:solidFill>
              </a:defRPr>
            </a:lvl4pPr>
            <a:lvl5pPr>
              <a:defRPr>
                <a:solidFill>
                  <a:srgbClr val="29292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3376084" y="3"/>
            <a:ext cx="5302250" cy="1015079"/>
          </a:xfrm>
          <a:prstGeom prst="rect">
            <a:avLst/>
          </a:prstGeom>
        </p:spPr>
        <p:txBody>
          <a:bodyPr wrap="square" lIns="57148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2800" b="0" spc="-38" baseline="0">
                <a:solidFill>
                  <a:schemeClr val="tx1"/>
                </a:solidFill>
                <a:ea typeface="+mn-ea"/>
              </a:defRPr>
            </a:lvl1pPr>
          </a:lstStyle>
          <a:p>
            <a:pPr marL="0" lvl="0" defTabSz="685800">
              <a:lnSpc>
                <a:spcPct val="80000"/>
              </a:lnSpc>
            </a:pPr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4933950"/>
            <a:ext cx="7857067" cy="139700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45713" rIns="91425" bIns="45713" rtlCol="0" anchor="ctr"/>
          <a:lstStyle/>
          <a:p>
            <a:pPr defTabSz="342900"/>
            <a:fld id="{5266C0E3-FCB2-4D10-9980-6DFC0D8FABCB}" type="slidenum">
              <a:rPr lang="en-US" sz="500" smtClean="0">
                <a:solidFill>
                  <a:srgbClr val="BFBFBF">
                    <a:alpha val="50000"/>
                  </a:srgbClr>
                </a:solidFill>
                <a:latin typeface="Arial" panose="020B0604020202020204"/>
                <a:cs typeface="Arial" panose="020B0604020202020204"/>
              </a:rPr>
            </a:fld>
            <a:endParaRPr lang="en-US" sz="500" dirty="0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695267" y="4933950"/>
            <a:ext cx="448732" cy="139700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342900"/>
            <a:endParaRPr lang="en-US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pic>
        <p:nvPicPr>
          <p:cNvPr id="24" name="Picture 23" descr="juniper_rgb_black_sm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" t="8796" r="6172" b="11574"/>
          <a:stretch>
            <a:fillRect/>
          </a:stretch>
        </p:blipFill>
        <p:spPr>
          <a:xfrm>
            <a:off x="8017934" y="4929329"/>
            <a:ext cx="537633" cy="163669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343649" y="4931832"/>
            <a:ext cx="1499121" cy="156634"/>
          </a:xfrm>
          <a:prstGeom prst="rect">
            <a:avLst/>
          </a:prstGeom>
          <a:noFill/>
        </p:spPr>
        <p:txBody>
          <a:bodyPr wrap="none" lIns="91421" tIns="45711" rIns="91421" bIns="45711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defTabSz="342900"/>
            <a:r>
              <a:rPr lang="en-US" sz="500" dirty="0">
                <a:solidFill>
                  <a:srgbClr val="FFFFFF">
                    <a:lumMod val="75000"/>
                    <a:alpha val="50000"/>
                  </a:srgbClr>
                </a:solidFill>
              </a:rPr>
              <a:t>© 2017 Juniper Networks, Inc. All rights reserved.</a:t>
            </a:r>
            <a:endParaRPr lang="en-US" sz="500" dirty="0">
              <a:solidFill>
                <a:srgbClr val="FFFFFF">
                  <a:lumMod val="75000"/>
                  <a:alpha val="5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junos_platform copy.png"/>
          <p:cNvPicPr>
            <a:picLocks noChangeAspect="1"/>
          </p:cNvPicPr>
          <p:nvPr userDrawn="1"/>
        </p:nvPicPr>
        <p:blipFill rotWithShape="1">
          <a:blip r:embed="rId2" cstate="screen">
            <a:alphaModFix amt="8000"/>
          </a:blip>
          <a:srcRect r="-1228"/>
          <a:stretch>
            <a:fillRect/>
          </a:stretch>
        </p:blipFill>
        <p:spPr>
          <a:xfrm flipH="1">
            <a:off x="3551766" y="-16934"/>
            <a:ext cx="5592233" cy="5172891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5085" y="3"/>
            <a:ext cx="8223250" cy="1015079"/>
          </a:xfrm>
          <a:prstGeom prst="rect">
            <a:avLst/>
          </a:prstGeom>
        </p:spPr>
        <p:txBody>
          <a:bodyPr wrap="square" lIns="57148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2800" b="0" spc="-38" baseline="0">
                <a:solidFill>
                  <a:schemeClr val="tx1"/>
                </a:solidFill>
                <a:ea typeface="+mn-ea"/>
              </a:defRPr>
            </a:lvl1pPr>
          </a:lstStyle>
          <a:p>
            <a:pPr marL="0" lvl="0" defTabSz="685800">
              <a:lnSpc>
                <a:spcPct val="80000"/>
              </a:lnSpc>
            </a:pPr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4933950"/>
            <a:ext cx="7857067" cy="139700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45713" rIns="91425" bIns="45713" rtlCol="0" anchor="ctr"/>
          <a:lstStyle/>
          <a:p>
            <a:pPr algn="l"/>
            <a:fld id="{5266C0E3-FCB2-4D10-9980-6DFC0D8FABCB}" type="slidenum">
              <a:rPr lang="en-US" sz="500" smtClean="0">
                <a:solidFill>
                  <a:srgbClr val="BFBFBF">
                    <a:alpha val="50000"/>
                  </a:srgbClr>
                </a:solidFill>
                <a:latin typeface="Arial" panose="020B0604020202020204"/>
                <a:cs typeface="Arial" panose="020B0604020202020204"/>
              </a:rPr>
            </a:fld>
            <a:endParaRPr lang="en-US" sz="5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695267" y="4933950"/>
            <a:ext cx="448732" cy="139700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20" name="Picture 19" descr="juniper_rgb_black_sm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" t="8796" r="6172" b="11574"/>
          <a:stretch>
            <a:fillRect/>
          </a:stretch>
        </p:blipFill>
        <p:spPr>
          <a:xfrm>
            <a:off x="8017934" y="4929329"/>
            <a:ext cx="537633" cy="163669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343649" y="4931832"/>
            <a:ext cx="1499121" cy="156634"/>
          </a:xfrm>
          <a:prstGeom prst="rect">
            <a:avLst/>
          </a:prstGeom>
          <a:noFill/>
        </p:spPr>
        <p:txBody>
          <a:bodyPr wrap="none" lIns="91421" tIns="45711" rIns="91421" bIns="45711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algn="r"/>
            <a:r>
              <a:rPr lang="en-US" sz="500" b="0" i="0" kern="1200" dirty="0">
                <a:solidFill>
                  <a:schemeClr val="bg1">
                    <a:lumMod val="75000"/>
                    <a:alpha val="50000"/>
                  </a:schemeClr>
                </a:solidFill>
                <a:latin typeface="Arial" panose="020B0604020202020204"/>
                <a:ea typeface="+mn-ea"/>
                <a:cs typeface="Arial" panose="020B0604020202020204"/>
              </a:rPr>
              <a:t>© 2017 Juniper Networks, Inc. All rights reserved.</a:t>
            </a:r>
            <a:endParaRPr lang="en-US" sz="500" b="0" i="0" dirty="0">
              <a:solidFill>
                <a:schemeClr val="bg1">
                  <a:lumMod val="75000"/>
                  <a:alpha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224536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alpha val="7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342900"/>
            <a:endParaRPr lang="en-US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Rectangle 8"/>
          <p:cNvSpPr/>
          <p:nvPr userDrawn="1"/>
        </p:nvSpPr>
        <p:spPr>
          <a:xfrm rot="10800000">
            <a:off x="0" y="2898140"/>
            <a:ext cx="9144000" cy="224536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alpha val="7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342900"/>
            <a:endParaRPr lang="en-US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pic>
        <p:nvPicPr>
          <p:cNvPr id="12" name="Picture 11" descr="juniper_wht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450667" y="268888"/>
            <a:ext cx="1426104" cy="390020"/>
          </a:xfrm>
          <a:prstGeom prst="rect">
            <a:avLst/>
          </a:prstGeom>
        </p:spPr>
      </p:pic>
      <p:sp>
        <p:nvSpPr>
          <p:cNvPr id="19" name="Title 5"/>
          <p:cNvSpPr>
            <a:spLocks noGrp="1"/>
          </p:cNvSpPr>
          <p:nvPr>
            <p:ph type="title" hasCustomPrompt="1"/>
          </p:nvPr>
        </p:nvSpPr>
        <p:spPr>
          <a:xfrm>
            <a:off x="1" y="2082398"/>
            <a:ext cx="4627563" cy="1923604"/>
          </a:xfrm>
          <a:prstGeom prst="rect">
            <a:avLst/>
          </a:prstGeom>
          <a:solidFill>
            <a:srgbClr val="0A658D">
              <a:alpha val="48000"/>
            </a:srgbClr>
          </a:solidFill>
          <a:ln>
            <a:noFill/>
          </a:ln>
        </p:spPr>
        <p:txBody>
          <a:bodyPr wrap="square" lIns="274307" tIns="28574" rIns="57148" bIns="28574" anchor="b" anchorCtr="0">
            <a:noAutofit/>
          </a:bodyPr>
          <a:lstStyle>
            <a:lvl1pPr>
              <a:lnSpc>
                <a:spcPct val="95000"/>
              </a:lnSpc>
              <a:spcBef>
                <a:spcPts val="565"/>
              </a:spcBef>
              <a:spcAft>
                <a:spcPts val="0"/>
              </a:spcAft>
              <a:defRPr lang="en-US" sz="3800" b="0" spc="-38" baseline="0">
                <a:solidFill>
                  <a:srgbClr val="FFFFFF"/>
                </a:solidFill>
                <a:ea typeface="+mn-ea"/>
              </a:defRPr>
            </a:lvl1pPr>
          </a:lstStyle>
          <a:p>
            <a:pPr marL="0" lvl="0">
              <a:lnSpc>
                <a:spcPct val="80000"/>
              </a:lnSpc>
              <a:spcAft>
                <a:spcPts val="750"/>
              </a:spcAft>
            </a:pPr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20" name="Content Placeholder 12"/>
          <p:cNvSpPr>
            <a:spLocks noGrp="1"/>
          </p:cNvSpPr>
          <p:nvPr>
            <p:ph sz="quarter" idx="10"/>
          </p:nvPr>
        </p:nvSpPr>
        <p:spPr>
          <a:xfrm>
            <a:off x="2910" y="4134122"/>
            <a:ext cx="4622236" cy="342993"/>
          </a:xfrm>
          <a:prstGeom prst="rect">
            <a:avLst/>
          </a:prstGeom>
          <a:noFill/>
          <a:ln>
            <a:noFill/>
          </a:ln>
        </p:spPr>
        <p:txBody>
          <a:bodyPr lIns="274307" tIns="28574" rIns="57148" bIns="28574">
            <a:noAutofit/>
          </a:bodyPr>
          <a:lstStyle>
            <a:lvl1pPr marL="0" indent="0">
              <a:lnSpc>
                <a:spcPct val="95000"/>
              </a:lnSpc>
              <a:spcBef>
                <a:spcPts val="565"/>
              </a:spcBef>
              <a:buFont typeface="Arial" panose="020B0604020202020204"/>
              <a:buNone/>
              <a:defRPr sz="2000" cap="none" spc="-38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800" cap="all" baseline="0">
                <a:solidFill>
                  <a:schemeClr val="accent2"/>
                </a:solidFill>
              </a:defRPr>
            </a:lvl2pPr>
            <a:lvl3pPr marL="685800" indent="0">
              <a:buNone/>
              <a:defRPr sz="1800" cap="all" baseline="0">
                <a:solidFill>
                  <a:schemeClr val="accent2"/>
                </a:solidFill>
              </a:defRPr>
            </a:lvl3pPr>
            <a:lvl4pPr marL="1028700" indent="0">
              <a:buNone/>
              <a:defRPr sz="1800" cap="all" baseline="0">
                <a:solidFill>
                  <a:schemeClr val="accent2"/>
                </a:solidFill>
              </a:defRPr>
            </a:lvl4pPr>
            <a:lvl5pPr marL="1371600" indent="0">
              <a:buNone/>
              <a:defRPr sz="1800" cap="all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21" name="Content Placeholder 17"/>
          <p:cNvSpPr>
            <a:spLocks noGrp="1"/>
          </p:cNvSpPr>
          <p:nvPr>
            <p:ph sz="quarter" idx="11"/>
          </p:nvPr>
        </p:nvSpPr>
        <p:spPr>
          <a:xfrm>
            <a:off x="-5481" y="4554817"/>
            <a:ext cx="4632398" cy="488156"/>
          </a:xfrm>
          <a:prstGeom prst="rect">
            <a:avLst/>
          </a:prstGeom>
          <a:noFill/>
        </p:spPr>
        <p:txBody>
          <a:bodyPr lIns="274307" tIns="28574" rIns="57148" bIns="28574">
            <a:noAutofit/>
          </a:bodyPr>
          <a:lstStyle>
            <a:lvl1pPr marL="0" indent="0">
              <a:lnSpc>
                <a:spcPct val="95000"/>
              </a:lnSpc>
              <a:spcBef>
                <a:spcPts val="565"/>
              </a:spcBef>
              <a:buNone/>
              <a:defRPr sz="1500" cap="none" spc="-38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cap="all" baseline="0">
                <a:solidFill>
                  <a:schemeClr val="accent2"/>
                </a:solidFill>
              </a:defRPr>
            </a:lvl2pPr>
            <a:lvl3pPr marL="685800" indent="0">
              <a:buNone/>
              <a:defRPr sz="1500" cap="all" baseline="0">
                <a:solidFill>
                  <a:schemeClr val="accent2"/>
                </a:solidFill>
              </a:defRPr>
            </a:lvl3pPr>
            <a:lvl4pPr marL="1028700" indent="0">
              <a:buNone/>
              <a:defRPr sz="1500" cap="all" baseline="0">
                <a:solidFill>
                  <a:schemeClr val="accent2"/>
                </a:solidFill>
              </a:defRPr>
            </a:lvl4pPr>
            <a:lvl5pPr marL="1371600" indent="0">
              <a:buNone/>
              <a:defRPr sz="1500" cap="all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27000" y="4071938"/>
            <a:ext cx="4343402" cy="0"/>
          </a:xfrm>
          <a:prstGeom prst="line">
            <a:avLst/>
          </a:prstGeom>
          <a:ln w="19050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224536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alpha val="7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342900"/>
            <a:endParaRPr lang="en-US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Rectangle 8"/>
          <p:cNvSpPr/>
          <p:nvPr userDrawn="1"/>
        </p:nvSpPr>
        <p:spPr>
          <a:xfrm rot="10800000">
            <a:off x="0" y="2898140"/>
            <a:ext cx="9144000" cy="224536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alpha val="7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342900"/>
            <a:endParaRPr lang="en-US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pic>
        <p:nvPicPr>
          <p:cNvPr id="12" name="Picture 11" descr="juniper_wht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450667" y="268888"/>
            <a:ext cx="1426104" cy="390020"/>
          </a:xfrm>
          <a:prstGeom prst="rect">
            <a:avLst/>
          </a:prstGeom>
        </p:spPr>
      </p:pic>
      <p:sp>
        <p:nvSpPr>
          <p:cNvPr id="19" name="Title 5"/>
          <p:cNvSpPr>
            <a:spLocks noGrp="1"/>
          </p:cNvSpPr>
          <p:nvPr>
            <p:ph type="title" hasCustomPrompt="1"/>
          </p:nvPr>
        </p:nvSpPr>
        <p:spPr>
          <a:xfrm>
            <a:off x="1" y="2082398"/>
            <a:ext cx="4627563" cy="1923604"/>
          </a:xfrm>
          <a:prstGeom prst="rect">
            <a:avLst/>
          </a:prstGeom>
          <a:solidFill>
            <a:srgbClr val="0A658D">
              <a:alpha val="48000"/>
            </a:srgbClr>
          </a:solidFill>
          <a:ln>
            <a:noFill/>
          </a:ln>
        </p:spPr>
        <p:txBody>
          <a:bodyPr wrap="square" lIns="274307" tIns="28574" rIns="57148" bIns="28574" anchor="b" anchorCtr="0">
            <a:noAutofit/>
          </a:bodyPr>
          <a:lstStyle>
            <a:lvl1pPr>
              <a:lnSpc>
                <a:spcPct val="95000"/>
              </a:lnSpc>
              <a:spcBef>
                <a:spcPts val="565"/>
              </a:spcBef>
              <a:spcAft>
                <a:spcPts val="0"/>
              </a:spcAft>
              <a:defRPr lang="en-US" sz="3800" b="0" spc="-38" baseline="0">
                <a:solidFill>
                  <a:srgbClr val="FFFFFF"/>
                </a:solidFill>
                <a:ea typeface="+mn-ea"/>
              </a:defRPr>
            </a:lvl1pPr>
          </a:lstStyle>
          <a:p>
            <a:pPr marL="0" lvl="0">
              <a:lnSpc>
                <a:spcPct val="80000"/>
              </a:lnSpc>
              <a:spcAft>
                <a:spcPts val="750"/>
              </a:spcAft>
            </a:pPr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20" name="Content Placeholder 12"/>
          <p:cNvSpPr>
            <a:spLocks noGrp="1"/>
          </p:cNvSpPr>
          <p:nvPr>
            <p:ph sz="quarter" idx="10"/>
          </p:nvPr>
        </p:nvSpPr>
        <p:spPr>
          <a:xfrm>
            <a:off x="2910" y="4134122"/>
            <a:ext cx="4622236" cy="342993"/>
          </a:xfrm>
          <a:prstGeom prst="rect">
            <a:avLst/>
          </a:prstGeom>
          <a:noFill/>
          <a:ln>
            <a:noFill/>
          </a:ln>
        </p:spPr>
        <p:txBody>
          <a:bodyPr lIns="274307" tIns="28574" rIns="57148" bIns="28574">
            <a:noAutofit/>
          </a:bodyPr>
          <a:lstStyle>
            <a:lvl1pPr marL="0" indent="0">
              <a:lnSpc>
                <a:spcPct val="95000"/>
              </a:lnSpc>
              <a:spcBef>
                <a:spcPts val="565"/>
              </a:spcBef>
              <a:buFont typeface="Arial" panose="020B0604020202020204"/>
              <a:buNone/>
              <a:defRPr sz="2000" cap="none" spc="-38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800" cap="all" baseline="0">
                <a:solidFill>
                  <a:schemeClr val="accent2"/>
                </a:solidFill>
              </a:defRPr>
            </a:lvl2pPr>
            <a:lvl3pPr marL="685800" indent="0">
              <a:buNone/>
              <a:defRPr sz="1800" cap="all" baseline="0">
                <a:solidFill>
                  <a:schemeClr val="accent2"/>
                </a:solidFill>
              </a:defRPr>
            </a:lvl3pPr>
            <a:lvl4pPr marL="1028700" indent="0">
              <a:buNone/>
              <a:defRPr sz="1800" cap="all" baseline="0">
                <a:solidFill>
                  <a:schemeClr val="accent2"/>
                </a:solidFill>
              </a:defRPr>
            </a:lvl4pPr>
            <a:lvl5pPr marL="1371600" indent="0">
              <a:buNone/>
              <a:defRPr sz="1800" cap="all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21" name="Content Placeholder 17"/>
          <p:cNvSpPr>
            <a:spLocks noGrp="1"/>
          </p:cNvSpPr>
          <p:nvPr>
            <p:ph sz="quarter" idx="11"/>
          </p:nvPr>
        </p:nvSpPr>
        <p:spPr>
          <a:xfrm>
            <a:off x="-5481" y="4554817"/>
            <a:ext cx="4632398" cy="488156"/>
          </a:xfrm>
          <a:prstGeom prst="rect">
            <a:avLst/>
          </a:prstGeom>
          <a:noFill/>
        </p:spPr>
        <p:txBody>
          <a:bodyPr lIns="274307" tIns="28574" rIns="57148" bIns="28574">
            <a:noAutofit/>
          </a:bodyPr>
          <a:lstStyle>
            <a:lvl1pPr marL="0" indent="0">
              <a:lnSpc>
                <a:spcPct val="95000"/>
              </a:lnSpc>
              <a:spcBef>
                <a:spcPts val="565"/>
              </a:spcBef>
              <a:buNone/>
              <a:defRPr sz="1500" cap="none" spc="-38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cap="all" baseline="0">
                <a:solidFill>
                  <a:schemeClr val="accent2"/>
                </a:solidFill>
              </a:defRPr>
            </a:lvl2pPr>
            <a:lvl3pPr marL="685800" indent="0">
              <a:buNone/>
              <a:defRPr sz="1500" cap="all" baseline="0">
                <a:solidFill>
                  <a:schemeClr val="accent2"/>
                </a:solidFill>
              </a:defRPr>
            </a:lvl3pPr>
            <a:lvl4pPr marL="1028700" indent="0">
              <a:buNone/>
              <a:defRPr sz="1500" cap="all" baseline="0">
                <a:solidFill>
                  <a:schemeClr val="accent2"/>
                </a:solidFill>
              </a:defRPr>
            </a:lvl4pPr>
            <a:lvl5pPr marL="1371600" indent="0">
              <a:buNone/>
              <a:defRPr sz="1500" cap="all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27000" y="4071938"/>
            <a:ext cx="4343402" cy="0"/>
          </a:xfrm>
          <a:prstGeom prst="line">
            <a:avLst/>
          </a:prstGeom>
          <a:ln w="19050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rot="10800000" flipH="1">
            <a:off x="0" y="2898140"/>
            <a:ext cx="9144000" cy="224536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342900"/>
            <a:endParaRPr lang="en-US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9144000" cy="224536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342900"/>
            <a:endParaRPr lang="en-US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pic>
        <p:nvPicPr>
          <p:cNvPr id="12" name="Picture 11" descr="juniper_wht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450667" y="268888"/>
            <a:ext cx="1426104" cy="390020"/>
          </a:xfrm>
          <a:prstGeom prst="rect">
            <a:avLst/>
          </a:prstGeom>
        </p:spPr>
      </p:pic>
      <p:sp>
        <p:nvSpPr>
          <p:cNvPr id="19" name="Title 5"/>
          <p:cNvSpPr>
            <a:spLocks noGrp="1"/>
          </p:cNvSpPr>
          <p:nvPr>
            <p:ph type="title" hasCustomPrompt="1"/>
          </p:nvPr>
        </p:nvSpPr>
        <p:spPr>
          <a:xfrm>
            <a:off x="1" y="2082398"/>
            <a:ext cx="4627563" cy="1923604"/>
          </a:xfrm>
          <a:prstGeom prst="rect">
            <a:avLst/>
          </a:prstGeom>
          <a:solidFill>
            <a:srgbClr val="0A658D">
              <a:alpha val="50000"/>
            </a:srgbClr>
          </a:solidFill>
          <a:ln>
            <a:noFill/>
          </a:ln>
        </p:spPr>
        <p:txBody>
          <a:bodyPr wrap="square" lIns="274307" tIns="28574" rIns="57148" bIns="28574" anchor="b" anchorCtr="0">
            <a:noAutofit/>
          </a:bodyPr>
          <a:lstStyle>
            <a:lvl1pPr>
              <a:lnSpc>
                <a:spcPct val="95000"/>
              </a:lnSpc>
              <a:spcBef>
                <a:spcPts val="565"/>
              </a:spcBef>
              <a:spcAft>
                <a:spcPts val="0"/>
              </a:spcAft>
              <a:defRPr lang="en-US" sz="3800" b="0" spc="-38" baseline="0">
                <a:solidFill>
                  <a:srgbClr val="FFFFFF"/>
                </a:solidFill>
                <a:ea typeface="+mn-ea"/>
              </a:defRPr>
            </a:lvl1pPr>
          </a:lstStyle>
          <a:p>
            <a:pPr marL="0" lvl="0">
              <a:lnSpc>
                <a:spcPct val="80000"/>
              </a:lnSpc>
              <a:spcAft>
                <a:spcPts val="750"/>
              </a:spcAft>
            </a:pPr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20" name="Content Placeholder 12"/>
          <p:cNvSpPr>
            <a:spLocks noGrp="1"/>
          </p:cNvSpPr>
          <p:nvPr>
            <p:ph sz="quarter" idx="10"/>
          </p:nvPr>
        </p:nvSpPr>
        <p:spPr>
          <a:xfrm>
            <a:off x="2910" y="4134122"/>
            <a:ext cx="4622236" cy="342993"/>
          </a:xfrm>
          <a:prstGeom prst="rect">
            <a:avLst/>
          </a:prstGeom>
          <a:noFill/>
          <a:ln>
            <a:noFill/>
          </a:ln>
        </p:spPr>
        <p:txBody>
          <a:bodyPr lIns="274307" tIns="28574" rIns="57148" bIns="28574">
            <a:noAutofit/>
          </a:bodyPr>
          <a:lstStyle>
            <a:lvl1pPr marL="0" indent="0">
              <a:lnSpc>
                <a:spcPct val="95000"/>
              </a:lnSpc>
              <a:spcBef>
                <a:spcPts val="565"/>
              </a:spcBef>
              <a:buFont typeface="Arial" panose="020B0604020202020204"/>
              <a:buNone/>
              <a:defRPr sz="2000" cap="none" spc="-38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800" cap="all" baseline="0">
                <a:solidFill>
                  <a:schemeClr val="accent2"/>
                </a:solidFill>
              </a:defRPr>
            </a:lvl2pPr>
            <a:lvl3pPr marL="685800" indent="0">
              <a:buNone/>
              <a:defRPr sz="1800" cap="all" baseline="0">
                <a:solidFill>
                  <a:schemeClr val="accent2"/>
                </a:solidFill>
              </a:defRPr>
            </a:lvl3pPr>
            <a:lvl4pPr marL="1028700" indent="0">
              <a:buNone/>
              <a:defRPr sz="1800" cap="all" baseline="0">
                <a:solidFill>
                  <a:schemeClr val="accent2"/>
                </a:solidFill>
              </a:defRPr>
            </a:lvl4pPr>
            <a:lvl5pPr marL="1371600" indent="0">
              <a:buNone/>
              <a:defRPr sz="1800" cap="all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1" name="Content Placeholder 17"/>
          <p:cNvSpPr>
            <a:spLocks noGrp="1"/>
          </p:cNvSpPr>
          <p:nvPr>
            <p:ph sz="quarter" idx="11"/>
          </p:nvPr>
        </p:nvSpPr>
        <p:spPr>
          <a:xfrm>
            <a:off x="-5481" y="4554817"/>
            <a:ext cx="4632398" cy="488156"/>
          </a:xfrm>
          <a:prstGeom prst="rect">
            <a:avLst/>
          </a:prstGeom>
          <a:noFill/>
        </p:spPr>
        <p:txBody>
          <a:bodyPr lIns="274307" tIns="28574" rIns="57148" bIns="28574">
            <a:noAutofit/>
          </a:bodyPr>
          <a:lstStyle>
            <a:lvl1pPr marL="0" indent="0">
              <a:lnSpc>
                <a:spcPct val="95000"/>
              </a:lnSpc>
              <a:spcBef>
                <a:spcPts val="565"/>
              </a:spcBef>
              <a:buNone/>
              <a:defRPr sz="1500" cap="none" spc="-38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cap="all" baseline="0">
                <a:solidFill>
                  <a:schemeClr val="accent2"/>
                </a:solidFill>
              </a:defRPr>
            </a:lvl2pPr>
            <a:lvl3pPr marL="685800" indent="0">
              <a:buNone/>
              <a:defRPr sz="1500" cap="all" baseline="0">
                <a:solidFill>
                  <a:schemeClr val="accent2"/>
                </a:solidFill>
              </a:defRPr>
            </a:lvl3pPr>
            <a:lvl4pPr marL="1028700" indent="0">
              <a:buNone/>
              <a:defRPr sz="1500" cap="all" baseline="0">
                <a:solidFill>
                  <a:schemeClr val="accent2"/>
                </a:solidFill>
              </a:defRPr>
            </a:lvl4pPr>
            <a:lvl5pPr marL="1371600" indent="0">
              <a:buNone/>
              <a:defRPr sz="1500" cap="all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27000" y="4071938"/>
            <a:ext cx="4343402" cy="0"/>
          </a:xfrm>
          <a:prstGeom prst="line">
            <a:avLst/>
          </a:prstGeom>
          <a:ln w="19050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v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15036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342900"/>
            <a:endParaRPr lang="en-US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Rectangle 7"/>
          <p:cNvSpPr/>
          <p:nvPr userDrawn="1"/>
        </p:nvSpPr>
        <p:spPr>
          <a:xfrm rot="10800000">
            <a:off x="0" y="3434080"/>
            <a:ext cx="9144000" cy="17094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342900"/>
            <a:endParaRPr lang="en-US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pic>
        <p:nvPicPr>
          <p:cNvPr id="12" name="Picture 11" descr="juniper_wht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450667" y="268888"/>
            <a:ext cx="1426104" cy="390020"/>
          </a:xfrm>
          <a:prstGeom prst="rect">
            <a:avLst/>
          </a:prstGeom>
        </p:spPr>
      </p:pic>
      <p:sp>
        <p:nvSpPr>
          <p:cNvPr id="10" name="Title 5"/>
          <p:cNvSpPr>
            <a:spLocks noGrp="1"/>
          </p:cNvSpPr>
          <p:nvPr>
            <p:ph type="title" hasCustomPrompt="1"/>
          </p:nvPr>
        </p:nvSpPr>
        <p:spPr>
          <a:xfrm>
            <a:off x="1" y="2082398"/>
            <a:ext cx="4627563" cy="1923604"/>
          </a:xfrm>
          <a:prstGeom prst="rect">
            <a:avLst/>
          </a:prstGeom>
          <a:solidFill>
            <a:srgbClr val="0A658D">
              <a:alpha val="40000"/>
            </a:srgbClr>
          </a:solidFill>
          <a:ln>
            <a:noFill/>
          </a:ln>
        </p:spPr>
        <p:txBody>
          <a:bodyPr wrap="square" lIns="274307" tIns="28574" rIns="57148" bIns="28574" anchor="b" anchorCtr="0">
            <a:noAutofit/>
          </a:bodyPr>
          <a:lstStyle>
            <a:lvl1pPr>
              <a:lnSpc>
                <a:spcPct val="95000"/>
              </a:lnSpc>
              <a:spcBef>
                <a:spcPts val="565"/>
              </a:spcBef>
              <a:spcAft>
                <a:spcPts val="0"/>
              </a:spcAft>
              <a:defRPr lang="en-US" sz="3800" b="0" spc="-38" baseline="0">
                <a:solidFill>
                  <a:srgbClr val="FFFFFF"/>
                </a:solidFill>
                <a:ea typeface="+mn-ea"/>
              </a:defRPr>
            </a:lvl1pPr>
          </a:lstStyle>
          <a:p>
            <a:pPr marL="0" lvl="0">
              <a:lnSpc>
                <a:spcPct val="80000"/>
              </a:lnSpc>
              <a:spcAft>
                <a:spcPts val="750"/>
              </a:spcAft>
            </a:pPr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2910" y="4134122"/>
            <a:ext cx="4622236" cy="342993"/>
          </a:xfrm>
          <a:prstGeom prst="rect">
            <a:avLst/>
          </a:prstGeom>
          <a:noFill/>
          <a:ln>
            <a:noFill/>
          </a:ln>
        </p:spPr>
        <p:txBody>
          <a:bodyPr lIns="274307" tIns="28574" rIns="57148" bIns="28574">
            <a:noAutofit/>
          </a:bodyPr>
          <a:lstStyle>
            <a:lvl1pPr marL="0" indent="0">
              <a:lnSpc>
                <a:spcPct val="95000"/>
              </a:lnSpc>
              <a:spcBef>
                <a:spcPts val="565"/>
              </a:spcBef>
              <a:buFont typeface="Arial" panose="020B0604020202020204"/>
              <a:buNone/>
              <a:defRPr sz="2000" cap="none" spc="-38" baseline="0">
                <a:solidFill>
                  <a:srgbClr val="B2E3F9"/>
                </a:solidFill>
              </a:defRPr>
            </a:lvl1pPr>
            <a:lvl2pPr marL="342900" indent="0">
              <a:buNone/>
              <a:defRPr sz="1800" cap="all" baseline="0">
                <a:solidFill>
                  <a:schemeClr val="accent2"/>
                </a:solidFill>
              </a:defRPr>
            </a:lvl2pPr>
            <a:lvl3pPr marL="685800" indent="0">
              <a:buNone/>
              <a:defRPr sz="1800" cap="all" baseline="0">
                <a:solidFill>
                  <a:schemeClr val="accent2"/>
                </a:solidFill>
              </a:defRPr>
            </a:lvl3pPr>
            <a:lvl4pPr marL="1028700" indent="0">
              <a:buNone/>
              <a:defRPr sz="1800" cap="all" baseline="0">
                <a:solidFill>
                  <a:schemeClr val="accent2"/>
                </a:solidFill>
              </a:defRPr>
            </a:lvl4pPr>
            <a:lvl5pPr marL="1371600" indent="0">
              <a:buNone/>
              <a:defRPr sz="1800" cap="all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7" name="Content Placeholder 17"/>
          <p:cNvSpPr>
            <a:spLocks noGrp="1"/>
          </p:cNvSpPr>
          <p:nvPr>
            <p:ph sz="quarter" idx="11"/>
          </p:nvPr>
        </p:nvSpPr>
        <p:spPr>
          <a:xfrm>
            <a:off x="-5481" y="4554817"/>
            <a:ext cx="4632398" cy="488156"/>
          </a:xfrm>
          <a:prstGeom prst="rect">
            <a:avLst/>
          </a:prstGeom>
          <a:noFill/>
        </p:spPr>
        <p:txBody>
          <a:bodyPr lIns="274307" tIns="28574" rIns="57148" bIns="28574">
            <a:noAutofit/>
          </a:bodyPr>
          <a:lstStyle>
            <a:lvl1pPr marL="0" indent="0">
              <a:lnSpc>
                <a:spcPct val="95000"/>
              </a:lnSpc>
              <a:spcBef>
                <a:spcPts val="565"/>
              </a:spcBef>
              <a:buNone/>
              <a:defRPr sz="1500" cap="none" spc="-38" baseline="0">
                <a:solidFill>
                  <a:srgbClr val="B2E3F9"/>
                </a:solidFill>
              </a:defRPr>
            </a:lvl1pPr>
            <a:lvl2pPr marL="342900" indent="0">
              <a:buNone/>
              <a:defRPr sz="1500" cap="all" baseline="0">
                <a:solidFill>
                  <a:schemeClr val="accent2"/>
                </a:solidFill>
              </a:defRPr>
            </a:lvl2pPr>
            <a:lvl3pPr marL="685800" indent="0">
              <a:buNone/>
              <a:defRPr sz="1500" cap="all" baseline="0">
                <a:solidFill>
                  <a:schemeClr val="accent2"/>
                </a:solidFill>
              </a:defRPr>
            </a:lvl3pPr>
            <a:lvl4pPr marL="1028700" indent="0">
              <a:buNone/>
              <a:defRPr sz="1500" cap="all" baseline="0">
                <a:solidFill>
                  <a:schemeClr val="accent2"/>
                </a:solidFill>
              </a:defRPr>
            </a:lvl4pPr>
            <a:lvl5pPr marL="1371600" indent="0">
              <a:buNone/>
              <a:defRPr sz="1500" cap="all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27000" y="4071938"/>
            <a:ext cx="4343402" cy="0"/>
          </a:xfrm>
          <a:prstGeom prst="line">
            <a:avLst/>
          </a:prstGeom>
          <a:ln w="19050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loo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rot="10800000">
            <a:off x="0" y="3434080"/>
            <a:ext cx="9144000" cy="17094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342900"/>
            <a:endParaRPr lang="en-US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pic>
        <p:nvPicPr>
          <p:cNvPr id="9" name="Picture 8" descr="juniper_cmyk.png"/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35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43519" y="270061"/>
            <a:ext cx="1425624" cy="389759"/>
          </a:xfrm>
          <a:prstGeom prst="rect">
            <a:avLst/>
          </a:prstGeom>
        </p:spPr>
      </p:pic>
      <p:sp>
        <p:nvSpPr>
          <p:cNvPr id="20" name="Title 5"/>
          <p:cNvSpPr>
            <a:spLocks noGrp="1"/>
          </p:cNvSpPr>
          <p:nvPr>
            <p:ph type="title" hasCustomPrompt="1"/>
          </p:nvPr>
        </p:nvSpPr>
        <p:spPr>
          <a:xfrm>
            <a:off x="1" y="2082398"/>
            <a:ext cx="4627563" cy="1923604"/>
          </a:xfrm>
          <a:prstGeom prst="rect">
            <a:avLst/>
          </a:prstGeom>
          <a:solidFill>
            <a:schemeClr val="accent1">
              <a:lumMod val="50000"/>
              <a:alpha val="37000"/>
            </a:schemeClr>
          </a:solidFill>
          <a:ln>
            <a:noFill/>
          </a:ln>
        </p:spPr>
        <p:txBody>
          <a:bodyPr wrap="square" lIns="274307" tIns="28574" rIns="57148" bIns="28574" anchor="b" anchorCtr="0">
            <a:noAutofit/>
          </a:bodyPr>
          <a:lstStyle>
            <a:lvl1pPr>
              <a:lnSpc>
                <a:spcPct val="95000"/>
              </a:lnSpc>
              <a:spcBef>
                <a:spcPts val="565"/>
              </a:spcBef>
              <a:spcAft>
                <a:spcPts val="0"/>
              </a:spcAft>
              <a:defRPr lang="en-US" sz="3800" b="0" spc="-38" baseline="0">
                <a:solidFill>
                  <a:srgbClr val="FFFFFF"/>
                </a:solidFill>
                <a:ea typeface="+mn-ea"/>
              </a:defRPr>
            </a:lvl1pPr>
          </a:lstStyle>
          <a:p>
            <a:pPr marL="0" lvl="0">
              <a:lnSpc>
                <a:spcPct val="80000"/>
              </a:lnSpc>
              <a:spcAft>
                <a:spcPts val="750"/>
              </a:spcAft>
            </a:pPr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21" name="Content Placeholder 12"/>
          <p:cNvSpPr>
            <a:spLocks noGrp="1"/>
          </p:cNvSpPr>
          <p:nvPr>
            <p:ph sz="quarter" idx="10"/>
          </p:nvPr>
        </p:nvSpPr>
        <p:spPr>
          <a:xfrm>
            <a:off x="2910" y="4134122"/>
            <a:ext cx="4622236" cy="342993"/>
          </a:xfrm>
          <a:prstGeom prst="rect">
            <a:avLst/>
          </a:prstGeom>
          <a:noFill/>
          <a:ln>
            <a:noFill/>
          </a:ln>
        </p:spPr>
        <p:txBody>
          <a:bodyPr lIns="274307" tIns="28574" rIns="57148" bIns="28574">
            <a:noAutofit/>
          </a:bodyPr>
          <a:lstStyle>
            <a:lvl1pPr marL="0" indent="0">
              <a:lnSpc>
                <a:spcPct val="95000"/>
              </a:lnSpc>
              <a:spcBef>
                <a:spcPts val="565"/>
              </a:spcBef>
              <a:buFont typeface="Arial" panose="020B0604020202020204"/>
              <a:buNone/>
              <a:defRPr sz="2000" cap="none" spc="-38" baseline="0">
                <a:solidFill>
                  <a:srgbClr val="B2E3F9"/>
                </a:solidFill>
              </a:defRPr>
            </a:lvl1pPr>
            <a:lvl2pPr marL="342900" indent="0">
              <a:buNone/>
              <a:defRPr sz="1800" cap="all" baseline="0">
                <a:solidFill>
                  <a:schemeClr val="accent2"/>
                </a:solidFill>
              </a:defRPr>
            </a:lvl2pPr>
            <a:lvl3pPr marL="685800" indent="0">
              <a:buNone/>
              <a:defRPr sz="1800" cap="all" baseline="0">
                <a:solidFill>
                  <a:schemeClr val="accent2"/>
                </a:solidFill>
              </a:defRPr>
            </a:lvl3pPr>
            <a:lvl4pPr marL="1028700" indent="0">
              <a:buNone/>
              <a:defRPr sz="1800" cap="all" baseline="0">
                <a:solidFill>
                  <a:schemeClr val="accent2"/>
                </a:solidFill>
              </a:defRPr>
            </a:lvl4pPr>
            <a:lvl5pPr marL="1371600" indent="0">
              <a:buNone/>
              <a:defRPr sz="1800" cap="all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22" name="Content Placeholder 17"/>
          <p:cNvSpPr>
            <a:spLocks noGrp="1"/>
          </p:cNvSpPr>
          <p:nvPr>
            <p:ph sz="quarter" idx="11"/>
          </p:nvPr>
        </p:nvSpPr>
        <p:spPr>
          <a:xfrm>
            <a:off x="-5481" y="4554817"/>
            <a:ext cx="4632398" cy="488156"/>
          </a:xfrm>
          <a:prstGeom prst="rect">
            <a:avLst/>
          </a:prstGeom>
          <a:noFill/>
        </p:spPr>
        <p:txBody>
          <a:bodyPr lIns="274307" tIns="28574" rIns="57148" bIns="28574">
            <a:noAutofit/>
          </a:bodyPr>
          <a:lstStyle>
            <a:lvl1pPr marL="0" indent="0">
              <a:lnSpc>
                <a:spcPct val="95000"/>
              </a:lnSpc>
              <a:spcBef>
                <a:spcPts val="565"/>
              </a:spcBef>
              <a:buNone/>
              <a:defRPr sz="1500" cap="none" spc="-38" baseline="0">
                <a:solidFill>
                  <a:srgbClr val="B2E3F9"/>
                </a:solidFill>
              </a:defRPr>
            </a:lvl1pPr>
            <a:lvl2pPr marL="342900" indent="0">
              <a:buNone/>
              <a:defRPr sz="1500" cap="all" baseline="0">
                <a:solidFill>
                  <a:schemeClr val="accent2"/>
                </a:solidFill>
              </a:defRPr>
            </a:lvl2pPr>
            <a:lvl3pPr marL="685800" indent="0">
              <a:buNone/>
              <a:defRPr sz="1500" cap="all" baseline="0">
                <a:solidFill>
                  <a:schemeClr val="accent2"/>
                </a:solidFill>
              </a:defRPr>
            </a:lvl3pPr>
            <a:lvl4pPr marL="1028700" indent="0">
              <a:buNone/>
              <a:defRPr sz="1500" cap="all" baseline="0">
                <a:solidFill>
                  <a:schemeClr val="accent2"/>
                </a:solidFill>
              </a:defRPr>
            </a:lvl4pPr>
            <a:lvl5pPr marL="1371600" indent="0">
              <a:buNone/>
              <a:defRPr sz="1500" cap="all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27000" y="4071938"/>
            <a:ext cx="4343402" cy="0"/>
          </a:xfrm>
          <a:prstGeom prst="line">
            <a:avLst/>
          </a:prstGeom>
          <a:ln w="19050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9" Type="http://schemas.openxmlformats.org/officeDocument/2006/relationships/theme" Target="../theme/theme1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defTabSz="342900" rtl="0" eaLnBrk="1" latinLnBrk="0" hangingPunct="1">
        <a:spcBef>
          <a:spcPct val="0"/>
        </a:spcBef>
        <a:buNone/>
        <a:defRPr sz="2500" b="1" i="0" kern="1200">
          <a:solidFill>
            <a:schemeClr val="accent6"/>
          </a:solidFill>
          <a:latin typeface="Arial" panose="020B0604020202020204"/>
          <a:ea typeface="+mj-ea"/>
          <a:cs typeface="Arial" panose="020B0604020202020204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>
              <a:lumMod val="50000"/>
            </a:schemeClr>
          </a:solidFill>
          <a:latin typeface="Arial" panose="020B0604020202020204"/>
          <a:ea typeface="+mn-ea"/>
          <a:cs typeface="Arial" panose="020B0604020202020204"/>
        </a:defRPr>
      </a:lvl1pPr>
      <a:lvl2pPr marL="556895" indent="-213995" algn="l" defTabSz="342900" rtl="0" eaLnBrk="1" latinLnBrk="0" hangingPunct="1">
        <a:spcBef>
          <a:spcPct val="20000"/>
        </a:spcBef>
        <a:buFont typeface="Arial" panose="020B0604020202020204"/>
        <a:buChar char="–"/>
        <a:defRPr sz="2300" kern="1200">
          <a:solidFill>
            <a:schemeClr val="tx1">
              <a:lumMod val="50000"/>
            </a:schemeClr>
          </a:solidFill>
          <a:latin typeface="Arial" panose="020B0604020202020204"/>
          <a:ea typeface="+mn-ea"/>
          <a:cs typeface="Arial" panose="020B0604020202020204"/>
        </a:defRPr>
      </a:lvl2pPr>
      <a:lvl3pPr marL="857250" indent="-171450" algn="l" defTabSz="342900" rtl="0" eaLnBrk="1" latinLnBrk="0" hangingPunct="1">
        <a:spcBef>
          <a:spcPct val="20000"/>
        </a:spcBef>
        <a:buFont typeface="Arial" panose="020B0604020202020204"/>
        <a:buChar char="•"/>
        <a:defRPr sz="1800" kern="1200">
          <a:solidFill>
            <a:schemeClr val="tx1">
              <a:lumMod val="50000"/>
            </a:schemeClr>
          </a:solidFill>
          <a:latin typeface="Arial" panose="020B0604020202020204"/>
          <a:ea typeface="+mn-ea"/>
          <a:cs typeface="Arial" panose="020B0604020202020204"/>
        </a:defRPr>
      </a:lvl3pPr>
      <a:lvl4pPr marL="1200150" indent="-171450" algn="l" defTabSz="342900" rtl="0" eaLnBrk="1" latinLnBrk="0" hangingPunct="1">
        <a:spcBef>
          <a:spcPct val="20000"/>
        </a:spcBef>
        <a:buFont typeface="Arial" panose="020B0604020202020204"/>
        <a:buChar char="–"/>
        <a:defRPr sz="1500" kern="1200">
          <a:solidFill>
            <a:schemeClr val="tx1">
              <a:lumMod val="50000"/>
            </a:schemeClr>
          </a:solidFill>
          <a:latin typeface="Arial" panose="020B0604020202020204"/>
          <a:ea typeface="+mn-ea"/>
          <a:cs typeface="Arial" panose="020B0604020202020204"/>
        </a:defRPr>
      </a:lvl4pPr>
      <a:lvl5pPr marL="1543050" indent="-171450" algn="l" defTabSz="342900" rtl="0" eaLnBrk="1" latinLnBrk="0" hangingPunct="1">
        <a:spcBef>
          <a:spcPct val="20000"/>
        </a:spcBef>
        <a:buFont typeface="Arial" panose="020B0604020202020204"/>
        <a:buChar char="»"/>
        <a:defRPr sz="1500" kern="1200">
          <a:solidFill>
            <a:schemeClr val="tx1">
              <a:lumMod val="50000"/>
            </a:schemeClr>
          </a:solidFill>
          <a:latin typeface="Arial" panose="020B0604020202020204"/>
          <a:ea typeface="+mn-ea"/>
          <a:cs typeface="Arial" panose="020B0604020202020204"/>
        </a:defRPr>
      </a:lvl5pPr>
      <a:lvl6pPr marL="1885950" indent="-171450" algn="l" defTabSz="342900" rtl="0" eaLnBrk="1" latinLnBrk="0" hangingPunct="1">
        <a:spcBef>
          <a:spcPct val="20000"/>
        </a:spcBef>
        <a:buFont typeface="Arial" panose="020B0604020202020204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 panose="020B0604020202020204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 panose="020B0604020202020204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15" indent="-171450" algn="l" defTabSz="342900" rtl="0" eaLnBrk="1" latinLnBrk="0" hangingPunct="1">
        <a:spcBef>
          <a:spcPct val="20000"/>
        </a:spcBef>
        <a:buFont typeface="Arial" panose="020B0604020202020204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4.xml"/><Relationship Id="rId1" Type="http://schemas.openxmlformats.org/officeDocument/2006/relationships/image" Target="../media/image5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4.xml"/><Relationship Id="rId1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" y="2082398"/>
            <a:ext cx="5468982" cy="1923604"/>
          </a:xfrm>
        </p:spPr>
        <p:txBody>
          <a:bodyPr anchor="ctr"/>
          <a:lstStyle/>
          <a:p>
            <a:pPr algn="ctr"/>
            <a:br>
              <a:rPr lang="en-US" sz="3200" dirty="0">
                <a:latin typeface="Ford Antenna" charset="0"/>
                <a:ea typeface="Ford Antenna" charset="0"/>
                <a:cs typeface="Ford Antenna" charset="0"/>
              </a:rPr>
            </a:br>
            <a:r>
              <a:rPr lang="ru-RU" sz="3200" dirty="0">
                <a:latin typeface="Ford Antenna" charset="0"/>
                <a:ea typeface="Ford Antenna" charset="0"/>
                <a:cs typeface="Ford Antenna" charset="0"/>
              </a:rPr>
              <a:t>Сервисы </a:t>
            </a:r>
            <a:r>
              <a:rPr lang="en-US" sz="3200" dirty="0">
                <a:latin typeface="Ford Antenna" charset="0"/>
                <a:ea typeface="Ford Antenna" charset="0"/>
                <a:cs typeface="Ford Antenna" charset="0"/>
              </a:rPr>
              <a:t>EVPN </a:t>
            </a:r>
            <a:r>
              <a:rPr lang="ru-RU" sz="3200" dirty="0">
                <a:latin typeface="Ford Antenna" charset="0"/>
                <a:ea typeface="Ford Antenna" charset="0"/>
                <a:cs typeface="Ford Antenna" charset="0"/>
              </a:rPr>
              <a:t>/</a:t>
            </a:r>
            <a:r>
              <a:rPr lang="en-US" sz="3200">
                <a:latin typeface="Ford Antenna" charset="0"/>
                <a:ea typeface="Ford Antenna" charset="0"/>
                <a:cs typeface="Ford Antenna" charset="0"/>
              </a:rPr>
              <a:t> MPLS</a:t>
            </a:r>
            <a:br>
              <a:rPr lang="en-US" sz="3200" dirty="0">
                <a:latin typeface="Ford Antenna" charset="0"/>
                <a:ea typeface="Ford Antenna" charset="0"/>
                <a:cs typeface="Ford Antenna" charset="0"/>
              </a:rPr>
            </a:br>
            <a:r>
              <a:rPr lang="ru-RU" sz="2000" dirty="0">
                <a:latin typeface="Ford Antenna" charset="0"/>
                <a:ea typeface="Ford Antenna" charset="0"/>
                <a:cs typeface="Ford Antenna" charset="0"/>
              </a:rPr>
              <a:t>практика</a:t>
            </a:r>
            <a:br>
              <a:rPr lang="ru-RU" sz="2000" dirty="0">
                <a:latin typeface="Ford Antenna" charset="0"/>
                <a:ea typeface="Ford Antenna" charset="0"/>
                <a:cs typeface="Ford Antenna" charset="0"/>
              </a:rPr>
            </a:br>
            <a:endParaRPr lang="en-US" sz="3200" dirty="0">
              <a:latin typeface="Ford Antenna" charset="0"/>
              <a:ea typeface="Ford Antenna" charset="0"/>
              <a:cs typeface="Ford Antenna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Ford Antenna" charset="0"/>
                <a:ea typeface="Ford Antenna" charset="0"/>
                <a:cs typeface="Ford Antenna" charset="0"/>
              </a:rPr>
              <a:t>Dmitry Karyakin</a:t>
            </a:r>
            <a:endParaRPr lang="en-US" dirty="0">
              <a:solidFill>
                <a:schemeClr val="tx1">
                  <a:lumMod val="75000"/>
                </a:schemeClr>
              </a:solidFill>
              <a:latin typeface="Ford Antenna" charset="0"/>
              <a:ea typeface="Ford Antenna" charset="0"/>
              <a:cs typeface="Ford Antenna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Ford Antenna" charset="0"/>
                <a:ea typeface="Ford Antenna" charset="0"/>
                <a:cs typeface="Ford Antenna" charset="0"/>
              </a:rPr>
              <a:t>Sr. Systems Engineer, JNCIE-ENT #428</a:t>
            </a:r>
            <a:endParaRPr lang="en-US" sz="1400" dirty="0">
              <a:solidFill>
                <a:schemeClr val="tx1">
                  <a:lumMod val="75000"/>
                </a:schemeClr>
              </a:solidFill>
              <a:latin typeface="Ford Antenna" charset="0"/>
              <a:ea typeface="Ford Antenna" charset="0"/>
              <a:cs typeface="Ford Antenna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6563" y="380444"/>
            <a:ext cx="1699075" cy="13312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ord Antenna" charset="0"/>
                <a:ea typeface="Ford Antenna" charset="0"/>
                <a:cs typeface="Ford Antenna" charset="0"/>
              </a:rPr>
              <a:t>Core Network</a:t>
            </a:r>
            <a:br>
              <a:rPr lang="en-US" dirty="0">
                <a:latin typeface="Ford Antenna" charset="0"/>
                <a:ea typeface="Ford Antenna" charset="0"/>
                <a:cs typeface="Ford Antenna" charset="0"/>
              </a:rPr>
            </a:br>
            <a:r>
              <a:rPr lang="en-US" sz="2000" dirty="0">
                <a:latin typeface="Ford Antenna" charset="0"/>
                <a:ea typeface="Ford Antenna" charset="0"/>
                <a:cs typeface="Ford Antenna" charset="0"/>
              </a:rPr>
              <a:t>OSPF, MPLS, RSVP, LSP, BGP</a:t>
            </a:r>
            <a:endParaRPr lang="ru-RU" dirty="0">
              <a:latin typeface="Ford Antenna" charset="0"/>
              <a:ea typeface="Ford Antenna" charset="0"/>
              <a:cs typeface="Ford Antenna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Ford Antenna" charset="0"/>
                <a:ea typeface="Ford Antenna" charset="0"/>
                <a:cs typeface="Ford Antenna" charset="0"/>
              </a:rPr>
              <a:t>Настройка </a:t>
            </a:r>
            <a:r>
              <a:rPr lang="en-US" dirty="0">
                <a:latin typeface="Ford Antenna" charset="0"/>
                <a:ea typeface="Ford Antenna" charset="0"/>
                <a:cs typeface="Ford Antenna" charset="0"/>
              </a:rPr>
              <a:t>IP </a:t>
            </a:r>
            <a:r>
              <a:rPr lang="ru-RU" dirty="0">
                <a:latin typeface="Ford Antenna" charset="0"/>
                <a:ea typeface="Ford Antenna" charset="0"/>
                <a:cs typeface="Ford Antenna" charset="0"/>
              </a:rPr>
              <a:t>адресации на интерфейсах</a:t>
            </a:r>
            <a:endParaRPr lang="ru-RU" dirty="0">
              <a:latin typeface="Ford Antenna" charset="0"/>
              <a:ea typeface="Ford Antenna" charset="0"/>
              <a:cs typeface="Ford Antenna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5085" y="1076497"/>
            <a:ext cx="8334073" cy="3230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Описание интерфейса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(</a:t>
            </a: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пример для 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nag01)</a:t>
            </a: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:</a:t>
            </a:r>
            <a:endParaRPr lang="en-US" sz="1200" b="1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interfaces ge-0/0/0 description nag01-nag10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interfaces ge-0/0/1 description nag01-nag20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interfaces ge-0/0/2 description nag01-nag12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interfaces ge-0/0/3 description nag01-nag02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ru-RU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Настройка 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IPv4 </a:t>
            </a: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адреса:</a:t>
            </a:r>
            <a:endParaRPr lang="en-US" sz="1200" b="1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interfaces ge-0/0/</a:t>
            </a:r>
            <a:r>
              <a:rPr lang="ru-RU" alt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х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unit 0 family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inet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address 1.0.yy.xx/24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Настроить необходимо все необходимые интерфейсы согласно схеме</a:t>
            </a:r>
            <a:endParaRPr lang="ru-RU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ru-RU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Настройка 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Loopback </a:t>
            </a: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интерфейса:</a:t>
            </a:r>
            <a:endParaRPr lang="ru-RU" sz="1200" b="1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interfaces lo0 unit 0 family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inet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address 1.255.255.xxx/32</a:t>
            </a:r>
            <a:endParaRPr lang="ru-RU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ru-RU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Проверка связности с соседом:</a:t>
            </a:r>
            <a:endParaRPr lang="ru-RU" sz="1200" b="1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dm@nagXX-re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&gt; ping 1.0.yy.xx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ru-RU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Ford Antenna" charset="0"/>
                <a:ea typeface="Ford Antenna" charset="0"/>
                <a:cs typeface="Ford Antenna" charset="0"/>
              </a:rPr>
              <a:t>Конфигурация </a:t>
            </a:r>
            <a:r>
              <a:rPr lang="en-US" dirty="0">
                <a:latin typeface="Ford Antenna" charset="0"/>
                <a:ea typeface="Ford Antenna" charset="0"/>
                <a:cs typeface="Ford Antenna" charset="0"/>
              </a:rPr>
              <a:t>IGP </a:t>
            </a:r>
            <a:r>
              <a:rPr lang="ru-RU" dirty="0">
                <a:latin typeface="Ford Antenna" charset="0"/>
                <a:ea typeface="Ford Antenna" charset="0"/>
                <a:cs typeface="Ford Antenna" charset="0"/>
              </a:rPr>
              <a:t>маршрутизации</a:t>
            </a:r>
            <a:endParaRPr lang="ru-RU" dirty="0">
              <a:latin typeface="Ford Antenna" charset="0"/>
              <a:ea typeface="Ford Antenna" charset="0"/>
              <a:cs typeface="Ford Antenna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5085" y="1076497"/>
            <a:ext cx="8334073" cy="2553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Настройка протокола 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OSPF:</a:t>
            </a:r>
            <a:endParaRPr lang="en-US" sz="1200" b="1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protocols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ospf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area 0.0.0.0 interface &lt;int name&gt; interface-type p2p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Настроить необходимо все интерфейсы участвующие в процессе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ru-RU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Включение поддержки 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MPLS TE </a:t>
            </a: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для 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OSPF:</a:t>
            </a:r>
            <a:endParaRPr lang="ru-RU" sz="1200" b="1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r>
              <a:rPr lang="en-US" sz="11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protocols </a:t>
            </a:r>
            <a:r>
              <a:rPr lang="en-US" sz="11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ospf</a:t>
            </a:r>
            <a:r>
              <a:rPr lang="en-US" sz="11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traffic-engineering</a:t>
            </a:r>
            <a:endParaRPr lang="ru-RU" sz="11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endParaRPr lang="en-US" sz="11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r>
              <a:rPr lang="en-US" sz="11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Router ID:</a:t>
            </a:r>
            <a:endParaRPr lang="en-US" sz="1100" b="1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r>
              <a:rPr lang="en-US" sz="11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routing-options router-id 1.255.255.xxx &lt;-- </a:t>
            </a:r>
            <a:r>
              <a:rPr lang="ru-RU" sz="11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адрес </a:t>
            </a:r>
            <a:r>
              <a:rPr lang="en-US" sz="11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lo0</a:t>
            </a:r>
            <a:endParaRPr lang="en-US" sz="11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endParaRPr lang="en-US" sz="11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r>
              <a:rPr lang="ru-RU" sz="11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Балансировка </a:t>
            </a:r>
            <a:r>
              <a:rPr lang="en-US" sz="11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ECMP:</a:t>
            </a:r>
            <a:endParaRPr lang="en-US" sz="1100" b="1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r>
              <a:rPr lang="en-US" sz="11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policy-options policy-statement </a:t>
            </a:r>
            <a:r>
              <a:rPr lang="en-US" sz="11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lb</a:t>
            </a:r>
            <a:r>
              <a:rPr lang="en-US" sz="11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then load-balance per-packet</a:t>
            </a:r>
            <a:endParaRPr lang="en-US" sz="11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r>
              <a:rPr lang="en-US" sz="11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routing-options forwarding-table export </a:t>
            </a:r>
            <a:r>
              <a:rPr lang="en-US" sz="11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lb</a:t>
            </a:r>
            <a:endParaRPr lang="en-US" sz="11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Ford Antenna" charset="0"/>
                <a:ea typeface="Ford Antenna" charset="0"/>
                <a:cs typeface="Ford Antenna" charset="0"/>
              </a:rPr>
              <a:t>Проверка </a:t>
            </a:r>
            <a:r>
              <a:rPr lang="en-US" dirty="0">
                <a:latin typeface="Ford Antenna" charset="0"/>
                <a:ea typeface="Ford Antenna" charset="0"/>
                <a:cs typeface="Ford Antenna" charset="0"/>
              </a:rPr>
              <a:t>OSPF</a:t>
            </a:r>
            <a:endParaRPr lang="ru-RU" dirty="0">
              <a:latin typeface="Ford Antenna" charset="0"/>
              <a:ea typeface="Ford Antenna" charset="0"/>
              <a:cs typeface="Ford Antenna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5085" y="1076497"/>
            <a:ext cx="8334073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Проверка соседства:</a:t>
            </a:r>
            <a:r>
              <a:rPr lang="ru-RU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FF0000"/>
                </a:solidFill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show </a:t>
            </a:r>
            <a:r>
              <a:rPr lang="en-US" sz="1200" dirty="0" err="1">
                <a:solidFill>
                  <a:srgbClr val="FF0000"/>
                </a:solidFill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ospf</a:t>
            </a:r>
            <a:r>
              <a:rPr lang="en-US" sz="1200" dirty="0">
                <a:solidFill>
                  <a:srgbClr val="FF0000"/>
                </a:solidFill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neighbor</a:t>
            </a:r>
            <a:endParaRPr lang="ru-RU" sz="1200" dirty="0">
              <a:solidFill>
                <a:srgbClr val="FF0000"/>
              </a:solidFill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ru-RU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Ожидаемый результат:</a:t>
            </a:r>
            <a:endParaRPr lang="ru-RU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dm@nag01-re&gt; show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ospf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neighbor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Address          Interface              State     ID              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Pri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Dead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1.0.10.10        ge-                    Full      1.255.255.110    128    39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1.0.40.20        ge-                    Full      1.255.255.120    128    35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1.0.21.12        ge-                    Full      1.255.255.112    128    37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1.0.1.2          ge-                    Full      1.255.255.102    128    31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ru-RU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ru-RU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Проверка установленных маршрутов в 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RIB: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FF0000"/>
                </a:solidFill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show route protocol </a:t>
            </a:r>
            <a:r>
              <a:rPr lang="en-US" sz="1200" dirty="0" err="1">
                <a:solidFill>
                  <a:srgbClr val="FF0000"/>
                </a:solidFill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ospf</a:t>
            </a:r>
            <a:endParaRPr lang="en-US" sz="1200" dirty="0">
              <a:solidFill>
                <a:srgbClr val="FF0000"/>
              </a:solidFill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Ford Antenna" charset="0"/>
                <a:ea typeface="Ford Antenna" charset="0"/>
                <a:cs typeface="Ford Antenna" charset="0"/>
              </a:rPr>
              <a:t>Настройка протокола </a:t>
            </a:r>
            <a:r>
              <a:rPr lang="en-US" dirty="0">
                <a:latin typeface="Ford Antenna" charset="0"/>
                <a:ea typeface="Ford Antenna" charset="0"/>
                <a:cs typeface="Ford Antenna" charset="0"/>
              </a:rPr>
              <a:t>BGP</a:t>
            </a:r>
            <a:endParaRPr lang="ru-RU" dirty="0">
              <a:latin typeface="Ford Antenna" charset="0"/>
              <a:ea typeface="Ford Antenna" charset="0"/>
              <a:cs typeface="Ford Antenna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5085" y="1076497"/>
            <a:ext cx="8334073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Настройка глобальной автономной системы:</a:t>
            </a:r>
            <a:endParaRPr lang="en-US" sz="1200" b="1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routing-options autonomous-system 65000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Настройка </a:t>
            </a:r>
            <a:r>
              <a:rPr lang="en-US" sz="1200" b="1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iBGP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</a:t>
            </a: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группы:</a:t>
            </a:r>
            <a:endParaRPr lang="en-US" sz="1200" b="1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protocols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bgp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group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int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type internal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protocols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bgp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group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int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local-address 1.255.255.101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ru-RU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Включение в 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BGP </a:t>
            </a: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анонсы 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VPNv4 </a:t>
            </a: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и 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EVPN:</a:t>
            </a:r>
            <a:endParaRPr lang="en-US" sz="1200" b="1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protocols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bgp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group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int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family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inet-vpn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any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protocols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bgp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group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int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family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evpn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signaling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endParaRPr lang="en-US" sz="1200" b="1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Настройка </a:t>
            </a:r>
            <a:r>
              <a:rPr lang="en-US" sz="1200" b="1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iBGP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</a:t>
            </a: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сессии в режиме 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full mesh</a:t>
            </a:r>
            <a:endParaRPr lang="en-US" sz="1200" b="1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protocols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bgp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group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int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neighbor 1.255.255.xx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Сессию со всеми активными соседями</a:t>
            </a:r>
            <a:endParaRPr lang="ru-RU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ru-RU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Проверка состояния сессий: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show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bgp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summary</a:t>
            </a:r>
            <a:endParaRPr lang="ru-RU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Ford Antenna" charset="0"/>
                <a:ea typeface="Ford Antenna" charset="0"/>
                <a:cs typeface="Ford Antenna" charset="0"/>
              </a:rPr>
              <a:t>Конфигурация </a:t>
            </a:r>
            <a:r>
              <a:rPr lang="en-US" dirty="0">
                <a:latin typeface="Ford Antenna" charset="0"/>
                <a:ea typeface="Ford Antenna" charset="0"/>
                <a:cs typeface="Ford Antenna" charset="0"/>
              </a:rPr>
              <a:t>MPLS</a:t>
            </a:r>
            <a:endParaRPr lang="ru-RU" dirty="0">
              <a:latin typeface="Ford Antenna" charset="0"/>
              <a:ea typeface="Ford Antenna" charset="0"/>
              <a:cs typeface="Ford Antenna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5085" y="1076497"/>
            <a:ext cx="8334073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Включение 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MPLS </a:t>
            </a: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на 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core-</a:t>
            </a: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интерфейсах:</a:t>
            </a:r>
            <a:endParaRPr lang="en-US" sz="1200" b="1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interfaces 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  <a:sym typeface="+mn-ea"/>
              </a:rPr>
              <a:t>&lt;int name&gt;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unit 0 family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mpls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ru-RU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Включение протокола 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MPLS</a:t>
            </a: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:</a:t>
            </a:r>
            <a:endParaRPr lang="ru-RU" sz="1200" b="1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protocols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mpls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interface 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  <a:sym typeface="+mn-ea"/>
              </a:rPr>
              <a:t>&lt;int name&gt;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ord Antenna" charset="0"/>
                <a:ea typeface="Ford Antenna" charset="0"/>
                <a:cs typeface="Ford Antenna" charset="0"/>
              </a:rPr>
              <a:t>Single home EVPN</a:t>
            </a:r>
            <a:br>
              <a:rPr lang="en-US" dirty="0">
                <a:latin typeface="Ford Antenna" charset="0"/>
                <a:ea typeface="Ford Antenna" charset="0"/>
                <a:cs typeface="Ford Antenna" charset="0"/>
              </a:rPr>
            </a:br>
            <a:r>
              <a:rPr lang="en-US" sz="1600" dirty="0">
                <a:latin typeface="Ford Antenna" charset="0"/>
                <a:ea typeface="Ford Antenna" charset="0"/>
                <a:cs typeface="Ford Antenna" charset="0"/>
              </a:rPr>
              <a:t>VLAN-based </a:t>
            </a:r>
            <a:r>
              <a:rPr lang="ru-RU" sz="1600" dirty="0">
                <a:latin typeface="Ford Antenna" charset="0"/>
                <a:ea typeface="Ford Antenna" charset="0"/>
                <a:cs typeface="Ford Antenna" charset="0"/>
              </a:rPr>
              <a:t>и </a:t>
            </a:r>
            <a:r>
              <a:rPr lang="en-US" sz="1600" dirty="0">
                <a:latin typeface="Ford Antenna" charset="0"/>
                <a:ea typeface="Ford Antenna" charset="0"/>
                <a:cs typeface="Ford Antenna" charset="0"/>
              </a:rPr>
              <a:t>VLAN-aware bundle</a:t>
            </a:r>
            <a:endParaRPr lang="ru-RU" dirty="0">
              <a:latin typeface="Ford Antenna" charset="0"/>
              <a:ea typeface="Ford Antenna" charset="0"/>
              <a:cs typeface="Ford Antenna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ord Antenna" charset="0"/>
                <a:ea typeface="Ford Antenna" charset="0"/>
                <a:cs typeface="Ford Antenna" charset="0"/>
              </a:rPr>
              <a:t>IP </a:t>
            </a:r>
            <a:r>
              <a:rPr lang="ru-RU" dirty="0">
                <a:latin typeface="Ford Antenna" charset="0"/>
                <a:ea typeface="Ford Antenna" charset="0"/>
                <a:cs typeface="Ford Antenna" charset="0"/>
              </a:rPr>
              <a:t>адресация хостов для </a:t>
            </a:r>
            <a:r>
              <a:rPr lang="en-US" dirty="0">
                <a:latin typeface="Ford Antenna" charset="0"/>
                <a:ea typeface="Ford Antenna" charset="0"/>
                <a:cs typeface="Ford Antenna" charset="0"/>
              </a:rPr>
              <a:t>L2 EVPN </a:t>
            </a:r>
            <a:r>
              <a:rPr lang="ru-RU" dirty="0">
                <a:latin typeface="Ford Antenna" charset="0"/>
                <a:ea typeface="Ford Antenna" charset="0"/>
                <a:cs typeface="Ford Antenna" charset="0"/>
              </a:rPr>
              <a:t>сервисов</a:t>
            </a:r>
            <a:endParaRPr lang="ru-RU" dirty="0">
              <a:latin typeface="Ford Antenna" charset="0"/>
              <a:ea typeface="Ford Antenna" charset="0"/>
              <a:cs typeface="Ford Antenna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5085" y="1076497"/>
            <a:ext cx="833407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200" b="1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hXX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: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(XX - </a:t>
            </a:r>
            <a:r>
              <a:rPr lang="ru-RU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номер хоста от 01-20, 21,23,25,27)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EVPN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vlan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-aware bundle: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vlan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101 – 172.1.1.XX/24, mac: 00:11:00:11:00:XX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vlan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102 – 172.1.2.XX/24, mac: 00:11:00:12:00:XX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vlan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103 – 172.1.3.XX/24, mac: 00:11:00:13:00:XX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EVPN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vlan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-based: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vlan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200 - 172.2.0.XX/24, mac: 00:11:00:20:00:XX</a:t>
            </a:r>
            <a:endParaRPr lang="ru-RU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--------------------------------------------------------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ceXX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(XX - </a:t>
            </a:r>
            <a:r>
              <a:rPr lang="ru-RU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номер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linux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</a:t>
            </a:r>
            <a:r>
              <a:rPr lang="ru-RU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хоста для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multihome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</a:t>
            </a:r>
            <a:r>
              <a:rPr lang="ru-RU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от 01 до 10)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: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EVPN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vlan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-aware bundle: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vlan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101 – 172.1.1.</a:t>
            </a: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1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XX/24, mac: 00:</a:t>
            </a:r>
            <a:r>
              <a:rPr lang="ru-RU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22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:00:11:00:XX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vlan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102 – 172.1.2.</a:t>
            </a: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1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XX/24, mac: 00:</a:t>
            </a:r>
            <a:r>
              <a:rPr lang="ru-RU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22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:00:12:00:XX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vlan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103 – 172.1.3.</a:t>
            </a: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1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XX/24, mac: 00:</a:t>
            </a:r>
            <a:r>
              <a:rPr lang="ru-RU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22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:00:13:00:XX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EVPN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vlan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-based: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vlan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200 - 172.2.0.</a:t>
            </a:r>
            <a:r>
              <a:rPr lang="ru-RU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1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XX/24, mac: 00:</a:t>
            </a:r>
            <a:r>
              <a:rPr lang="ru-RU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22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:00:20:00:XX</a:t>
            </a:r>
            <a:endParaRPr lang="ru-RU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ru-RU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! </a:t>
            </a:r>
            <a:r>
              <a:rPr lang="ru-RU" sz="1200" b="1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Преднастроено</a:t>
            </a: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на </a:t>
            </a:r>
            <a:r>
              <a:rPr lang="en-US" sz="1200" b="1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linux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</a:t>
            </a: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хостах</a:t>
            </a:r>
            <a:endParaRPr lang="ru-RU" sz="1200" b="1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Ford Antenna" charset="0"/>
                <a:ea typeface="Ford Antenna" charset="0"/>
                <a:cs typeface="Ford Antenna" charset="0"/>
              </a:rPr>
              <a:t>Настройка </a:t>
            </a:r>
            <a:r>
              <a:rPr lang="en-US" dirty="0" err="1">
                <a:latin typeface="Ford Antenna" charset="0"/>
                <a:ea typeface="Ford Antenna" charset="0"/>
                <a:cs typeface="Ford Antenna" charset="0"/>
              </a:rPr>
              <a:t>Vlan</a:t>
            </a:r>
            <a:r>
              <a:rPr lang="en-US" dirty="0">
                <a:latin typeface="Ford Antenna" charset="0"/>
                <a:ea typeface="Ford Antenna" charset="0"/>
                <a:cs typeface="Ford Antenna" charset="0"/>
              </a:rPr>
              <a:t>-based EVPN </a:t>
            </a:r>
            <a:r>
              <a:rPr lang="ru-RU" dirty="0">
                <a:latin typeface="Ford Antenna" charset="0"/>
                <a:ea typeface="Ford Antenna" charset="0"/>
                <a:cs typeface="Ford Antenna" charset="0"/>
              </a:rPr>
              <a:t>сервиса</a:t>
            </a:r>
            <a:endParaRPr lang="ru-RU" dirty="0">
              <a:latin typeface="Ford Antenna" charset="0"/>
              <a:ea typeface="Ford Antenna" charset="0"/>
              <a:cs typeface="Ford Antenna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5085" y="1076497"/>
            <a:ext cx="8334073" cy="3046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Конфигурация 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access </a:t>
            </a: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интерфейса:</a:t>
            </a:r>
            <a:endParaRPr lang="ru-RU" sz="1200" b="1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interfaces 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  <a:sym typeface="+mn-ea"/>
              </a:rPr>
              <a:t>&lt;int name&gt;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description nag01-h1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interfaces 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  <a:sym typeface="+mn-ea"/>
              </a:rPr>
              <a:t>&lt;int name&gt;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flexible-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vlan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-tagging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interfaces 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  <a:sym typeface="+mn-ea"/>
              </a:rPr>
              <a:t>&lt;int name&gt;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encapsulation flexible-ethernet-services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interfaces 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  <a:sym typeface="+mn-ea"/>
              </a:rPr>
              <a:t>&lt;int name&gt;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unit 1 encapsulation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vlan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-bridge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interfaces 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  <a:sym typeface="+mn-ea"/>
              </a:rPr>
              <a:t>&lt;int name&gt;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unit 1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vlan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-id 200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interfaces 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  <a:sym typeface="+mn-ea"/>
              </a:rPr>
              <a:t>&lt;int name&gt;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unit 1 family bridge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Настройка 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routing instance </a:t>
            </a: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для </a:t>
            </a:r>
            <a:r>
              <a:rPr lang="en-US" sz="1200" b="1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vlan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200</a:t>
            </a: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:</a:t>
            </a:r>
            <a:endParaRPr lang="en-US" sz="1200" b="1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routing-instances evpn2 instance-type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evpn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routing-instances evpn2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vlan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-id xxx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routing-instances evpn2 interface 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  <a:sym typeface="+mn-ea"/>
              </a:rPr>
              <a:t>&lt;int name&gt;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routing-instances evpn2 route-distinguisher 1.255.255.xxx:2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routing-instances evpn2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vrf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-target target:65000:2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routing-instances evpn2 protocols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evpn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Ford Antenna" charset="0"/>
                <a:ea typeface="Ford Antenna" charset="0"/>
                <a:cs typeface="Ford Antenna" charset="0"/>
              </a:rPr>
              <a:t>Проверка </a:t>
            </a:r>
            <a:r>
              <a:rPr lang="en-US" dirty="0" err="1">
                <a:latin typeface="Ford Antenna" charset="0"/>
                <a:ea typeface="Ford Antenna" charset="0"/>
                <a:cs typeface="Ford Antenna" charset="0"/>
              </a:rPr>
              <a:t>Vlan</a:t>
            </a:r>
            <a:r>
              <a:rPr lang="en-US" dirty="0">
                <a:latin typeface="Ford Antenna" charset="0"/>
                <a:ea typeface="Ford Antenna" charset="0"/>
                <a:cs typeface="Ford Antenna" charset="0"/>
              </a:rPr>
              <a:t>-based EVPN </a:t>
            </a:r>
            <a:r>
              <a:rPr lang="ru-RU" dirty="0">
                <a:latin typeface="Ford Antenna" charset="0"/>
                <a:ea typeface="Ford Antenna" charset="0"/>
                <a:cs typeface="Ford Antenna" charset="0"/>
              </a:rPr>
              <a:t>сервиса</a:t>
            </a:r>
            <a:endParaRPr lang="ru-RU" dirty="0">
              <a:latin typeface="Ford Antenna" charset="0"/>
              <a:ea typeface="Ford Antenna" charset="0"/>
              <a:cs typeface="Ford Antenna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5085" y="1076497"/>
            <a:ext cx="8334073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Проверка связности от 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h01 (</a:t>
            </a: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для 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nag01) </a:t>
            </a: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к 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h21 (nag-a), h23 (nag-b), h25 (nag-c), h27 (nag-d):</a:t>
            </a:r>
            <a:endParaRPr lang="en-US" sz="1200" b="1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root@h1:~# ping 172.2.0.27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Проверка </a:t>
            </a:r>
            <a:r>
              <a:rPr lang="en-US" sz="1200" b="1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evpn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</a:t>
            </a: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базы данных и 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mac </a:t>
            </a: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таблицы:</a:t>
            </a:r>
            <a:endParaRPr lang="en-US" sz="1200" b="1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dm@nag01-re&gt; </a:t>
            </a:r>
            <a:r>
              <a:rPr lang="en-US" sz="1200" dirty="0">
                <a:solidFill>
                  <a:srgbClr val="FF0000"/>
                </a:solidFill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show </a:t>
            </a:r>
            <a:r>
              <a:rPr lang="en-US" sz="1200" dirty="0" err="1">
                <a:solidFill>
                  <a:srgbClr val="FF0000"/>
                </a:solidFill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evpn</a:t>
            </a:r>
            <a:r>
              <a:rPr lang="en-US" sz="1200" dirty="0">
                <a:solidFill>
                  <a:srgbClr val="FF0000"/>
                </a:solidFill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database</a:t>
            </a:r>
            <a:endParaRPr lang="en-US" sz="1200" dirty="0">
              <a:solidFill>
                <a:srgbClr val="FF0000"/>
              </a:solidFill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Instance: evpn2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VLAN 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DomainId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MAC address        Active source                  Timestamp        IP address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200             00:11:00:20:00:01  ge-0/0/5.1                     Oct 16 07:57:17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200             00:11:00:20:00:28  1.255.255.14                   Oct 16 07:57:18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ru-RU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dm@nag01-re&gt; </a:t>
            </a:r>
            <a:r>
              <a:rPr lang="en-US" sz="1200" dirty="0">
                <a:solidFill>
                  <a:srgbClr val="FF0000"/>
                </a:solidFill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show </a:t>
            </a:r>
            <a:r>
              <a:rPr lang="en-US" sz="1200" dirty="0" err="1">
                <a:solidFill>
                  <a:srgbClr val="FF0000"/>
                </a:solidFill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evpn</a:t>
            </a:r>
            <a:r>
              <a:rPr lang="en-US" sz="1200" dirty="0">
                <a:solidFill>
                  <a:srgbClr val="FF0000"/>
                </a:solidFill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mac-table</a:t>
            </a:r>
            <a:endParaRPr lang="en-US" sz="1200" dirty="0">
              <a:solidFill>
                <a:srgbClr val="FF0000"/>
              </a:solidFill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MAC flags       (S -static MAC, D -dynamic MAC, L -locally learned, C -Control MAC</a:t>
            </a:r>
            <a:endParaRPr lang="en-US" sz="11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 O -OVSDB MAC, SE -Statistics enabled, NM -Non configured MAC, R -Remote PE MAC, P -Pinned MAC)</a:t>
            </a:r>
            <a:endParaRPr lang="en-US" sz="11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Routing instance : evpn2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Bridging domain : __evpn2__, VLAN : 200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MAC                 MAC      Logical          NH     MAC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address             flags    interface        Index  property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00:11:00:20:00:01   D        ge-0/0/5.1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00:11:00:20:00:28   DC                        1048585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Ford Antenna" charset="0"/>
                <a:ea typeface="Ford Antenna" charset="0"/>
                <a:cs typeface="Ford Antenna" charset="0"/>
              </a:rPr>
              <a:t>Доступ к стенду</a:t>
            </a:r>
            <a:endParaRPr lang="ru-RU" dirty="0">
              <a:latin typeface="Ford Antenna" charset="0"/>
              <a:ea typeface="Ford Antenna" charset="0"/>
              <a:cs typeface="Ford Antenna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5085" y="1076497"/>
            <a:ext cx="8334073" cy="1630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SSID: </a:t>
            </a:r>
            <a:endParaRPr lang="en-US" sz="20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20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Password: </a:t>
            </a:r>
            <a:endParaRPr lang="en-US" sz="20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en-US" sz="20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Lab Guide:</a:t>
            </a:r>
            <a:endParaRPr lang="en-US" sz="2000" b="1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en-US" sz="20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Ford Antenna" charset="0"/>
                <a:ea typeface="Ford Antenna" charset="0"/>
                <a:cs typeface="Ford Antenna" charset="0"/>
              </a:rPr>
              <a:t>Проверка </a:t>
            </a:r>
            <a:r>
              <a:rPr lang="en-US" dirty="0" err="1">
                <a:latin typeface="Ford Antenna" charset="0"/>
                <a:ea typeface="Ford Antenna" charset="0"/>
                <a:cs typeface="Ford Antenna" charset="0"/>
              </a:rPr>
              <a:t>Vlan</a:t>
            </a:r>
            <a:r>
              <a:rPr lang="en-US" dirty="0">
                <a:latin typeface="Ford Antenna" charset="0"/>
                <a:ea typeface="Ford Antenna" charset="0"/>
                <a:cs typeface="Ford Antenna" charset="0"/>
              </a:rPr>
              <a:t>-based EVPN </a:t>
            </a:r>
            <a:r>
              <a:rPr lang="ru-RU" dirty="0">
                <a:latin typeface="Ford Antenna" charset="0"/>
                <a:ea typeface="Ford Antenna" charset="0"/>
                <a:cs typeface="Ford Antenna" charset="0"/>
              </a:rPr>
              <a:t>сервиса</a:t>
            </a:r>
            <a:endParaRPr lang="ru-RU" dirty="0">
              <a:latin typeface="Ford Antenna" charset="0"/>
              <a:ea typeface="Ford Antenna" charset="0"/>
              <a:cs typeface="Ford Antenna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5085" y="1076497"/>
            <a:ext cx="833407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Общее состояния 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EVPN </a:t>
            </a:r>
            <a:r>
              <a:rPr lang="ru-RU" sz="1200" b="1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инстанса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: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dm@nag01-re&gt; </a:t>
            </a:r>
            <a:r>
              <a:rPr lang="en-US" sz="1200" dirty="0">
                <a:solidFill>
                  <a:srgbClr val="FF0000"/>
                </a:solidFill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show </a:t>
            </a:r>
            <a:r>
              <a:rPr lang="en-US" sz="1200" dirty="0" err="1">
                <a:solidFill>
                  <a:srgbClr val="FF0000"/>
                </a:solidFill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evpn</a:t>
            </a:r>
            <a:r>
              <a:rPr lang="en-US" sz="1200" dirty="0">
                <a:solidFill>
                  <a:srgbClr val="FF0000"/>
                </a:solidFill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instance evpn2 extensive</a:t>
            </a:r>
            <a:endParaRPr lang="en-US" sz="1200" dirty="0">
              <a:solidFill>
                <a:srgbClr val="FF0000"/>
              </a:solidFill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0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Instance: evpn2</a:t>
            </a:r>
            <a:endParaRPr lang="en-US" sz="10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0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...</a:t>
            </a:r>
            <a:endParaRPr lang="en-US" sz="10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0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MAC database status                     Local  Remote</a:t>
            </a:r>
            <a:endParaRPr lang="en-US" sz="10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0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 MAC advertisements:                       1       1</a:t>
            </a:r>
            <a:endParaRPr lang="en-US" sz="10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0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 MAC+IP advertisements:                    0       0</a:t>
            </a:r>
            <a:endParaRPr lang="en-US" sz="10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0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 Default gateway MAC advertisements:       0       0</a:t>
            </a:r>
            <a:endParaRPr lang="en-US" sz="10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0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Number of local interfaces: 1 (1 up)</a:t>
            </a:r>
            <a:endParaRPr lang="en-US" sz="10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0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 Interface name  ESI                            Mode             Status     AC-Role</a:t>
            </a:r>
            <a:endParaRPr lang="en-US" sz="10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0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 ge-0/0/5.1      00:00:00:00:00:00:00:00:00:00  single-homed     Up         Root</a:t>
            </a:r>
            <a:endParaRPr lang="en-US" sz="10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0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Number of IRB interfaces: 0 (0 up)</a:t>
            </a:r>
            <a:endParaRPr lang="en-US" sz="10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0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Number of bridge domains: 1</a:t>
            </a:r>
            <a:endParaRPr lang="en-US" sz="10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0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 VLAN  Domain ID   </a:t>
            </a:r>
            <a:r>
              <a:rPr lang="en-US" sz="10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Intfs</a:t>
            </a:r>
            <a:r>
              <a:rPr lang="en-US" sz="10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/ up    IRB </a:t>
            </a:r>
            <a:r>
              <a:rPr lang="en-US" sz="10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intf</a:t>
            </a:r>
            <a:r>
              <a:rPr lang="en-US" sz="10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Mode             MAC sync  IM route label  SG sync  IM core </a:t>
            </a:r>
            <a:r>
              <a:rPr lang="en-US" sz="10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nexthop</a:t>
            </a:r>
            <a:endParaRPr lang="en-US" sz="10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0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 200                  1    1                Extended         Enabled   127             Disabled</a:t>
            </a:r>
            <a:endParaRPr lang="en-US" sz="10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0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Number of neighbors: 5</a:t>
            </a:r>
            <a:endParaRPr lang="en-US" sz="10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0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 Address               MAC    MAC+IP        AD        IM        ES Leaf-label</a:t>
            </a:r>
            <a:endParaRPr lang="en-US" sz="10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0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 1.255.255.11            0         0         0         1         0</a:t>
            </a:r>
            <a:endParaRPr lang="en-US" sz="10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0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 1.255.255.12            0         0         0         1         0</a:t>
            </a:r>
            <a:endParaRPr lang="en-US" sz="10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0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 1.255.255.13            0         0         0         1         0</a:t>
            </a:r>
            <a:endParaRPr lang="en-US" sz="10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0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 1.255.255.14            1         0         0         1         0</a:t>
            </a:r>
            <a:endParaRPr lang="en-US" sz="10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0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 1.255.255.111           0         0         2         1         0</a:t>
            </a:r>
            <a:endParaRPr lang="en-US" sz="10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0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...</a:t>
            </a:r>
            <a:endParaRPr lang="en-US" sz="10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Ford Antenna" charset="0"/>
                <a:ea typeface="Ford Antenna" charset="0"/>
                <a:cs typeface="Ford Antenna" charset="0"/>
              </a:rPr>
              <a:t>Проверка </a:t>
            </a:r>
            <a:r>
              <a:rPr lang="en-US" dirty="0" err="1">
                <a:latin typeface="Ford Antenna" charset="0"/>
                <a:ea typeface="Ford Antenna" charset="0"/>
                <a:cs typeface="Ford Antenna" charset="0"/>
              </a:rPr>
              <a:t>Vlan</a:t>
            </a:r>
            <a:r>
              <a:rPr lang="en-US" dirty="0">
                <a:latin typeface="Ford Antenna" charset="0"/>
                <a:ea typeface="Ford Antenna" charset="0"/>
                <a:cs typeface="Ford Antenna" charset="0"/>
              </a:rPr>
              <a:t>-based EVPN </a:t>
            </a:r>
            <a:r>
              <a:rPr lang="ru-RU" dirty="0">
                <a:latin typeface="Ford Antenna" charset="0"/>
                <a:ea typeface="Ford Antenna" charset="0"/>
                <a:cs typeface="Ford Antenna" charset="0"/>
              </a:rPr>
              <a:t>сервиса</a:t>
            </a:r>
            <a:endParaRPr lang="ru-RU" dirty="0">
              <a:latin typeface="Ford Antenna" charset="0"/>
              <a:ea typeface="Ford Antenna" charset="0"/>
              <a:cs typeface="Ford Antenna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5085" y="1076497"/>
            <a:ext cx="833407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Проверка 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BGP </a:t>
            </a: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анонса для </a:t>
            </a:r>
            <a:r>
              <a:rPr lang="en-US" sz="1200" b="1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evpn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mac </a:t>
            </a: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адреса:</a:t>
            </a:r>
            <a:endParaRPr lang="en-US" sz="1200" b="1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dm@nag01-re&gt; </a:t>
            </a:r>
            <a:r>
              <a:rPr lang="en-US" sz="1200" dirty="0">
                <a:solidFill>
                  <a:srgbClr val="FF0000"/>
                </a:solidFill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show route table evpn2 </a:t>
            </a:r>
            <a:r>
              <a:rPr lang="en-US" sz="1200" dirty="0" err="1">
                <a:solidFill>
                  <a:srgbClr val="FF0000"/>
                </a:solidFill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evpn</a:t>
            </a:r>
            <a:r>
              <a:rPr lang="en-US" sz="1200" dirty="0">
                <a:solidFill>
                  <a:srgbClr val="FF0000"/>
                </a:solidFill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-mac-address 00:11:00:20:00:28</a:t>
            </a:r>
            <a:endParaRPr lang="en-US" sz="1200" dirty="0">
              <a:solidFill>
                <a:srgbClr val="FF0000"/>
              </a:solidFill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evpn2.evpn.0: 64 destinations, 250 routes (10 active, 0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holddown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, 216 hidden)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+ = Active Route, - = Last Active, * = Both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2:1.255.255.14:2::200::00:11:00:20:00:28/304 MAC/IP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                *[BGP/170] 00:04:09,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localpref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100, from 1.255.255.14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                   AS path: I, validation-state: unverified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                 &gt; to 1.0.10.10 via ge-0/0/0.0, label-switched-path nag01-nag-d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                 [BGP/170] 00:04:08,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localpref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100, from 1.255.255.11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                   AS path: I, validation-state: unverified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                 &gt; to 1.0.10.10 via ge-0/0/0.0, label-switched-path nag01-nag-d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                 [BGP/170] 00:04:08,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localpref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100, from 1.255.255.12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                   AS path: I, validation-state: unverified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                 &gt; to 1.0.10.10 via ge-0/0/0.0, label-switched-path nag01-nag-d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                 [BGP/170] 00:04:08,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localpref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100, from 1.255.255.13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                   AS path: I, validation-state: unverified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                 &gt; to 1.0.10.10 via ge-0/0/0.0, label-switched-path nag01-nag-d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Ford Antenna" charset="0"/>
                <a:ea typeface="Ford Antenna" charset="0"/>
                <a:cs typeface="Ford Antenna" charset="0"/>
              </a:rPr>
              <a:t>Настройка </a:t>
            </a:r>
            <a:r>
              <a:rPr lang="en-US" dirty="0" err="1">
                <a:latin typeface="Ford Antenna" charset="0"/>
                <a:ea typeface="Ford Antenna" charset="0"/>
                <a:cs typeface="Ford Antenna" charset="0"/>
              </a:rPr>
              <a:t>Vlan</a:t>
            </a:r>
            <a:r>
              <a:rPr lang="en-US" dirty="0">
                <a:latin typeface="Ford Antenna" charset="0"/>
                <a:ea typeface="Ford Antenna" charset="0"/>
                <a:cs typeface="Ford Antenna" charset="0"/>
              </a:rPr>
              <a:t>-aware bundle EVPN </a:t>
            </a:r>
            <a:r>
              <a:rPr lang="ru-RU" dirty="0">
                <a:latin typeface="Ford Antenna" charset="0"/>
                <a:ea typeface="Ford Antenna" charset="0"/>
                <a:cs typeface="Ford Antenna" charset="0"/>
              </a:rPr>
              <a:t>сервиса</a:t>
            </a:r>
            <a:endParaRPr lang="ru-RU" dirty="0">
              <a:latin typeface="Ford Antenna" charset="0"/>
              <a:ea typeface="Ford Antenna" charset="0"/>
              <a:cs typeface="Ford Antenna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5085" y="1076497"/>
            <a:ext cx="83340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Конфигурация 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access </a:t>
            </a: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интерфейса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</a:t>
            </a: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(добавляем 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unit)</a:t>
            </a: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:</a:t>
            </a:r>
            <a:endParaRPr lang="ru-RU" sz="1200" b="1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interfaces ge-0/0/5 unit 0 family bridge interface-mode trunk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interfaces ge-0/0/5 unit 0 family bridge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vlan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-id-list 101-103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Настройка 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routing instance </a:t>
            </a: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для </a:t>
            </a:r>
            <a:r>
              <a:rPr lang="en-US" sz="1200" b="1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vlan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101-103</a:t>
            </a: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:</a:t>
            </a:r>
            <a:endParaRPr lang="en-US" sz="1200" b="1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routing-instances evpn1 instance-type </a:t>
            </a:r>
            <a:r>
              <a:rPr lang="en-US" sz="1200" dirty="0">
                <a:solidFill>
                  <a:srgbClr val="FF0000"/>
                </a:solidFill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virtual-switch</a:t>
            </a:r>
            <a:endParaRPr lang="en-US" sz="1200" dirty="0">
              <a:solidFill>
                <a:srgbClr val="FF0000"/>
              </a:solidFill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routing-instances evpn1 interface ge-0/0/5.0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routing-instances evpn1 route-distinguisher 1.255.255.101:1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routing-instances evpn1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vrf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-target target:65000:1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routing-instances evpn1 protocols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evpn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extended-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vlan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-list 101-103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routing-instances evpn1 bridge-domains net1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vlan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-id-list 101-103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Ford Antenna" charset="0"/>
                <a:ea typeface="Ford Antenna" charset="0"/>
                <a:cs typeface="Ford Antenna" charset="0"/>
              </a:rPr>
              <a:t>Проверка </a:t>
            </a:r>
            <a:r>
              <a:rPr lang="en-US" dirty="0" err="1">
                <a:latin typeface="Ford Antenna" charset="0"/>
                <a:ea typeface="Ford Antenna" charset="0"/>
                <a:cs typeface="Ford Antenna" charset="0"/>
              </a:rPr>
              <a:t>Vlan</a:t>
            </a:r>
            <a:r>
              <a:rPr lang="en-US" dirty="0">
                <a:latin typeface="Ford Antenna" charset="0"/>
                <a:ea typeface="Ford Antenna" charset="0"/>
                <a:cs typeface="Ford Antenna" charset="0"/>
              </a:rPr>
              <a:t>-aware bundle EVPN </a:t>
            </a:r>
            <a:r>
              <a:rPr lang="ru-RU" dirty="0">
                <a:latin typeface="Ford Antenna" charset="0"/>
                <a:ea typeface="Ford Antenna" charset="0"/>
                <a:cs typeface="Ford Antenna" charset="0"/>
              </a:rPr>
              <a:t>сервиса</a:t>
            </a:r>
            <a:endParaRPr lang="ru-RU" dirty="0">
              <a:latin typeface="Ford Antenna" charset="0"/>
              <a:ea typeface="Ford Antenna" charset="0"/>
              <a:cs typeface="Ford Antenna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5085" y="1076497"/>
            <a:ext cx="8334073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Проверка связности от 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h01 (</a:t>
            </a: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для 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nag01) </a:t>
            </a: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к 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h21 (nag-a), h23 (nag-b), h25 (nag-c), h27 (nag-d):</a:t>
            </a:r>
            <a:endParaRPr lang="en-US" sz="1200" b="1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root@h1:~# ping 172.2.0.27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Проверка </a:t>
            </a:r>
            <a:r>
              <a:rPr lang="en-US" sz="1200" b="1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evpn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</a:t>
            </a: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базы данных и 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mac </a:t>
            </a: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таблицы:</a:t>
            </a:r>
            <a:endParaRPr lang="en-US" sz="1200" b="1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dm@nag01-re&gt; </a:t>
            </a:r>
            <a:r>
              <a:rPr lang="en-US" sz="1200" dirty="0">
                <a:solidFill>
                  <a:srgbClr val="FF0000"/>
                </a:solidFill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show </a:t>
            </a:r>
            <a:r>
              <a:rPr lang="en-US" sz="1200" dirty="0" err="1">
                <a:solidFill>
                  <a:srgbClr val="FF0000"/>
                </a:solidFill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evpn</a:t>
            </a:r>
            <a:r>
              <a:rPr lang="en-US" sz="1200" dirty="0">
                <a:solidFill>
                  <a:srgbClr val="FF0000"/>
                </a:solidFill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database</a:t>
            </a:r>
            <a:endParaRPr lang="en-US" sz="1200" dirty="0">
              <a:solidFill>
                <a:srgbClr val="FF0000"/>
              </a:solidFill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Instance: evpn1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VLAN 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DomainId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MAC address        Active source                  Timestamp        IP address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101             00:11:00:11:00:01  ge-0/0/5.0                     Oct 16 08:05:43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101             00:11:00:11:00:27  1.255.255.14                   Oct 16 08:08:26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...</a:t>
            </a:r>
            <a:endParaRPr lang="ru-RU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dm@nag01-re&gt; </a:t>
            </a:r>
            <a:r>
              <a:rPr lang="en-US" sz="1200" dirty="0">
                <a:solidFill>
                  <a:srgbClr val="FF0000"/>
                </a:solidFill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show bridge mac-table</a:t>
            </a:r>
            <a:endParaRPr lang="en-US" sz="1200" dirty="0">
              <a:solidFill>
                <a:srgbClr val="FF0000"/>
              </a:solidFill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05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MAC flags       (S -static MAC, D -dynamic MAC, L -locally learned, C -Control MAC</a:t>
            </a:r>
            <a:endParaRPr lang="en-US" sz="105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05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 O -OVSDB MAC, SE -Statistics enabled, NM -Non configured MAC, R -Remote PE MAC, P -Pinned MAC)</a:t>
            </a:r>
            <a:endParaRPr lang="en-US" sz="105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Routing instance : evpn1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Bridging domain : net1-vlan-0101, VLAN : 101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MAC                 MAC      Logical          NH     MAC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address             flags    interface        Index  property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00:11:00:11:00:01   D        ge-0/0/5.0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00:11:00:11:00:27   DC                        1048612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Ford Antenna" charset="0"/>
                <a:ea typeface="Ford Antenna" charset="0"/>
                <a:cs typeface="Ford Antenna" charset="0"/>
              </a:rPr>
              <a:t>Multihome</a:t>
            </a:r>
            <a:r>
              <a:rPr lang="en-US" dirty="0">
                <a:latin typeface="Ford Antenna" charset="0"/>
                <a:ea typeface="Ford Antenna" charset="0"/>
                <a:cs typeface="Ford Antenna" charset="0"/>
              </a:rPr>
              <a:t> EVPN</a:t>
            </a:r>
            <a:endParaRPr lang="ru-RU" dirty="0">
              <a:latin typeface="Ford Antenna" charset="0"/>
              <a:ea typeface="Ford Antenna" charset="0"/>
              <a:cs typeface="Ford Antenna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Ford Antenna" charset="0"/>
                <a:ea typeface="Ford Antenna" charset="0"/>
                <a:cs typeface="Ford Antenna" charset="0"/>
              </a:rPr>
              <a:t>Настройка </a:t>
            </a:r>
            <a:r>
              <a:rPr lang="en-US" dirty="0">
                <a:latin typeface="Ford Antenna" charset="0"/>
                <a:ea typeface="Ford Antenna" charset="0"/>
                <a:cs typeface="Ford Antenna" charset="0"/>
              </a:rPr>
              <a:t>Multi-home EVPN Active/Active</a:t>
            </a:r>
            <a:endParaRPr lang="ru-RU" dirty="0">
              <a:latin typeface="Ford Antenna" charset="0"/>
              <a:ea typeface="Ford Antenna" charset="0"/>
              <a:cs typeface="Ford Antenna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5085" y="1076497"/>
            <a:ext cx="8334073" cy="3230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Добавляем 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ae0 </a:t>
            </a: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интерфейс:</a:t>
            </a:r>
            <a:endParaRPr lang="en-US" sz="1200" b="1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chassis aggregated-devices ethernet device-count 1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endParaRPr lang="ru-RU" sz="1200" b="1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Добавляем в 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LAG (ae0) </a:t>
            </a: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один интерфейс, который подключен к 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CE</a:t>
            </a:r>
            <a:endParaRPr lang="en-US" sz="1200" b="1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interfaces 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  <a:sym typeface="+mn-ea"/>
              </a:rPr>
              <a:t>&lt;int name&gt;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description nag01-ce1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interfaces 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  <a:sym typeface="+mn-ea"/>
              </a:rPr>
              <a:t>&lt;int name&gt;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gigether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-options 802.3ad ae0</a:t>
            </a:r>
            <a:endParaRPr lang="ru-RU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Конфигурация 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ESI </a:t>
            </a: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идентификатора:</a:t>
            </a:r>
            <a:endParaRPr lang="en-US" sz="1200" b="1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interfaces ae0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esi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00:01:01:01:01:01:01:01:01:01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interfaces ae0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esi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all-active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ru-RU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Номер 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ESI </a:t>
            </a:r>
            <a:r>
              <a:rPr lang="ru-RU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сегмента должен быть одинаковым для одного конечного устройства, например, можно выбрать: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 marL="171450" indent="-171450">
              <a:spcAft>
                <a:spcPts val="0"/>
              </a:spcAft>
              <a:buFontTx/>
              <a:buChar char="-"/>
            </a:pPr>
            <a:r>
              <a:rPr lang="ru-RU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для 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ce1: 00:01:01:01:01:01:01:01:01:01 </a:t>
            </a:r>
            <a:r>
              <a:rPr lang="ru-RU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(на 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nag01 </a:t>
            </a:r>
            <a:r>
              <a:rPr lang="ru-RU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и 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nag11)</a:t>
            </a:r>
            <a:endParaRPr lang="ru-RU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 marL="171450" indent="-171450">
              <a:spcAft>
                <a:spcPts val="0"/>
              </a:spcAft>
              <a:buFontTx/>
              <a:buChar char="-"/>
            </a:pPr>
            <a:r>
              <a:rPr lang="ru-RU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для 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ce2: 00:02:02:02:02:02:02:02:02:02 (</a:t>
            </a:r>
            <a:r>
              <a:rPr lang="ru-RU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на 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nag0</a:t>
            </a:r>
            <a:r>
              <a:rPr lang="ru-RU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2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</a:t>
            </a:r>
            <a:r>
              <a:rPr lang="ru-RU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и 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nag1</a:t>
            </a:r>
            <a:r>
              <a:rPr lang="ru-RU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2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)</a:t>
            </a:r>
            <a:endParaRPr lang="ru-RU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 marL="171450" indent="-171450">
              <a:spcAft>
                <a:spcPts val="0"/>
              </a:spcAft>
              <a:buFontTx/>
              <a:buChar char="-"/>
            </a:pPr>
            <a:r>
              <a:rPr lang="ru-RU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...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-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</a:t>
            </a:r>
            <a:r>
              <a:rPr lang="ru-RU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для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ce</a:t>
            </a:r>
            <a:r>
              <a:rPr lang="ru-RU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10: 00:10:10:10:10:10:10:10:10:10 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(</a:t>
            </a:r>
            <a:r>
              <a:rPr lang="ru-RU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на 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nag1</a:t>
            </a:r>
            <a:r>
              <a:rPr lang="ru-RU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0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</a:t>
            </a:r>
            <a:r>
              <a:rPr lang="ru-RU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и 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nag</a:t>
            </a:r>
            <a:r>
              <a:rPr lang="ru-RU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20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)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Ford Antenna" charset="0"/>
                <a:ea typeface="Ford Antenna" charset="0"/>
                <a:cs typeface="Ford Antenna" charset="0"/>
              </a:rPr>
              <a:t>Настройка </a:t>
            </a:r>
            <a:r>
              <a:rPr lang="en-US" dirty="0">
                <a:latin typeface="Ford Antenna" charset="0"/>
                <a:ea typeface="Ford Antenna" charset="0"/>
                <a:cs typeface="Ford Antenna" charset="0"/>
              </a:rPr>
              <a:t>Multi-home EVPN Active/Active</a:t>
            </a:r>
            <a:endParaRPr lang="ru-RU" dirty="0">
              <a:latin typeface="Ford Antenna" charset="0"/>
              <a:ea typeface="Ford Antenna" charset="0"/>
              <a:cs typeface="Ford Antenna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5085" y="1076497"/>
            <a:ext cx="833407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Конфигурация 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LACP </a:t>
            </a: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протокола:</a:t>
            </a:r>
            <a:endParaRPr lang="en-US" sz="1200" b="1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interfaces ae0 aggregated-ether-options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lacp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active periodic fast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interfaces ae0 aggregated-ether-options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lacp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system-id 01:01:01:01:01:01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ru-RU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Идентификатор 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System ID </a:t>
            </a:r>
            <a:r>
              <a:rPr lang="ru-RU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для 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LACP </a:t>
            </a:r>
            <a:r>
              <a:rPr lang="ru-RU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должен быть одинаковым для одного конечного устройства, например:</a:t>
            </a:r>
            <a:endParaRPr lang="ru-RU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 marL="171450" indent="-171450">
              <a:spcAft>
                <a:spcPts val="0"/>
              </a:spcAft>
              <a:buFontTx/>
              <a:buChar char="-"/>
            </a:pPr>
            <a:r>
              <a:rPr lang="ru-RU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для 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ce1: 01:01:01:01:01:01 </a:t>
            </a:r>
            <a:r>
              <a:rPr lang="ru-RU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(на 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nag01 </a:t>
            </a:r>
            <a:r>
              <a:rPr lang="ru-RU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и 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nag11)</a:t>
            </a:r>
            <a:endParaRPr lang="ru-RU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 marL="171450" indent="-171450">
              <a:spcAft>
                <a:spcPts val="0"/>
              </a:spcAft>
              <a:buFontTx/>
              <a:buChar char="-"/>
            </a:pPr>
            <a:r>
              <a:rPr lang="ru-RU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для 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ce2: 02:02:02:02:02:02 (</a:t>
            </a:r>
            <a:r>
              <a:rPr lang="ru-RU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на 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nag0</a:t>
            </a:r>
            <a:r>
              <a:rPr lang="ru-RU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2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</a:t>
            </a:r>
            <a:r>
              <a:rPr lang="ru-RU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и 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nag1</a:t>
            </a:r>
            <a:r>
              <a:rPr lang="ru-RU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2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)</a:t>
            </a:r>
            <a:endParaRPr lang="ru-RU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 marL="171450" indent="-171450">
              <a:spcAft>
                <a:spcPts val="0"/>
              </a:spcAft>
              <a:buFontTx/>
              <a:buChar char="-"/>
            </a:pPr>
            <a:r>
              <a:rPr lang="ru-RU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...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-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</a:t>
            </a:r>
            <a:r>
              <a:rPr lang="ru-RU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для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ce</a:t>
            </a:r>
            <a:r>
              <a:rPr lang="ru-RU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10: 10:10:10:10:10:10 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(</a:t>
            </a:r>
            <a:r>
              <a:rPr lang="ru-RU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на 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nag1</a:t>
            </a:r>
            <a:r>
              <a:rPr lang="ru-RU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0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</a:t>
            </a:r>
            <a:r>
              <a:rPr lang="ru-RU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и 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nag</a:t>
            </a:r>
            <a:r>
              <a:rPr lang="ru-RU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20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)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Конфигурация 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access </a:t>
            </a: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интерфейса</a:t>
            </a:r>
            <a:endParaRPr lang="en-US" sz="1200" b="1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interfaces ae0 description "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multihome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ce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"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interfaces ae0 flexible-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vlan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-tagging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interfaces ae0 encapsulation flexible-ethernet-services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Настройка </a:t>
            </a:r>
            <a:r>
              <a:rPr lang="en-US" sz="1200" b="1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vlan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101-103 </a:t>
            </a: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для сервиса </a:t>
            </a:r>
            <a:r>
              <a:rPr lang="en-US" sz="1200" b="1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vlan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-aware bundle </a:t>
            </a: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”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evpn1”</a:t>
            </a:r>
            <a:endParaRPr lang="en-US" sz="1200" b="1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interfaces ae0 unit 0 family bridge interface-mode trunk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interfaces ae0 unit 0 family bridge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vlan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-id-list 101-103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Ford Antenna" charset="0"/>
                <a:ea typeface="Ford Antenna" charset="0"/>
                <a:cs typeface="Ford Antenna" charset="0"/>
              </a:rPr>
              <a:t>Настройка </a:t>
            </a:r>
            <a:r>
              <a:rPr lang="en-US" dirty="0">
                <a:latin typeface="Ford Antenna" charset="0"/>
                <a:ea typeface="Ford Antenna" charset="0"/>
                <a:cs typeface="Ford Antenna" charset="0"/>
              </a:rPr>
              <a:t>Multi-home EVPN Active/Active</a:t>
            </a:r>
            <a:endParaRPr lang="ru-RU" dirty="0">
              <a:latin typeface="Ford Antenna" charset="0"/>
              <a:ea typeface="Ford Antenna" charset="0"/>
              <a:cs typeface="Ford Antenna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5085" y="1076497"/>
            <a:ext cx="83340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Настройка </a:t>
            </a:r>
            <a:r>
              <a:rPr lang="en-US" sz="1200" b="1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vlan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200 </a:t>
            </a: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для сервиса </a:t>
            </a:r>
            <a:r>
              <a:rPr lang="en-US" sz="1200" b="1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vlan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-base </a:t>
            </a: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”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evpn2”</a:t>
            </a:r>
            <a:endParaRPr lang="en-US" sz="1200" b="1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interfaces ae0 unit 1 encapsulation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vlan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-bridge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interfaces ae0 unit 1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vlan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-id 200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interfaces ae0 unit 1 family bridge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Добавляем интерфейсы в 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routing instance:</a:t>
            </a:r>
            <a:endParaRPr lang="en-US" sz="1200" b="1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routing-instances evpn1 interface ae0.0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routing-instances evpn2 interface ae0.1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Ford Antenna" charset="0"/>
                <a:ea typeface="Ford Antenna" charset="0"/>
                <a:cs typeface="Ford Antenna" charset="0"/>
              </a:rPr>
              <a:t>Проверка </a:t>
            </a:r>
            <a:r>
              <a:rPr lang="en-US" dirty="0">
                <a:latin typeface="Ford Antenna" charset="0"/>
                <a:ea typeface="Ford Antenna" charset="0"/>
                <a:cs typeface="Ford Antenna" charset="0"/>
              </a:rPr>
              <a:t>Multi-home EVPN Active/Active</a:t>
            </a:r>
            <a:endParaRPr lang="ru-RU" dirty="0">
              <a:latin typeface="Ford Antenna" charset="0"/>
              <a:ea typeface="Ford Antenna" charset="0"/>
              <a:cs typeface="Ford Antenna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5085" y="1076497"/>
            <a:ext cx="8334073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Проверка состояния 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LACP (</a:t>
            </a: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необходимо проверить на паре устройств, например 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nag01 </a:t>
            </a: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и 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nag11):</a:t>
            </a:r>
            <a:endParaRPr lang="en-US" sz="1200" b="1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dm@nag01-re&gt; show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lacp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interfaces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Aggregated interface: ae0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 LACP state:       Role  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Exp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Def 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Dist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Col 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Syn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Aggr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Timeout  Activity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   ge-0/0/6       Actor    No    No   Yes  Yes  Yes   Yes     Fast    Active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   ge-0/0/6     Partner    No    No   Yes  Yes  Yes   Yes     Fast    Active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 LACP protocol:        Receive State  Transmit State          Mux State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   ge-0/0/6                  Current   Fast periodic Collecting distributing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dm@nag11-re&gt; show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lacp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interfaces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Aggregated interface: ae0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 LACP state:       Role  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Exp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Def 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Dist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Col 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Syn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Aggr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Timeout  Activity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   ge-0/0/6       Actor    No    No   Yes  Yes  Yes   Yes     Fast    Active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   ge-0/0/6     Partner    No    No   Yes  Yes  Yes   Yes     Fast    Active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 LACP protocol:        Receive State  Transmit State          Mux State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   ge-0/0/6                  Current   Fast periodic Collecting distributing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! Если 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LACP </a:t>
            </a:r>
            <a:r>
              <a:rPr lang="ru-RU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на одном из 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PE </a:t>
            </a:r>
            <a:r>
              <a:rPr lang="ru-RU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не поднялся,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</a:t>
            </a:r>
            <a:r>
              <a:rPr lang="ru-RU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надо обсудить почему так и решить что делать :) .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Ford Antenna" charset="0"/>
                <a:ea typeface="Ford Antenna" charset="0"/>
                <a:cs typeface="Ford Antenna" charset="0"/>
              </a:rPr>
              <a:t>Проверка </a:t>
            </a:r>
            <a:r>
              <a:rPr lang="en-US" dirty="0">
                <a:latin typeface="Ford Antenna" charset="0"/>
                <a:ea typeface="Ford Antenna" charset="0"/>
                <a:cs typeface="Ford Antenna" charset="0"/>
              </a:rPr>
              <a:t>Multi-home EVPN Active/Active</a:t>
            </a:r>
            <a:endParaRPr lang="ru-RU" dirty="0">
              <a:latin typeface="Ford Antenna" charset="0"/>
              <a:ea typeface="Ford Antenna" charset="0"/>
              <a:cs typeface="Ford Antenna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5085" y="1076497"/>
            <a:ext cx="833407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Проверка со стороны 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Linux CE:</a:t>
            </a:r>
            <a:endParaRPr lang="en-US" sz="1200" b="1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Slave Interface: </a:t>
            </a:r>
            <a:r>
              <a:rPr lang="en-US" sz="1200" dirty="0">
                <a:solidFill>
                  <a:srgbClr val="FF0000"/>
                </a:solidFill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eth2</a:t>
            </a:r>
            <a:endParaRPr lang="en-US" sz="1200" dirty="0">
              <a:solidFill>
                <a:srgbClr val="FF0000"/>
              </a:solidFill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...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details partner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lacp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pdu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: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 system priority: 127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FF0000"/>
                </a:solidFill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 system mac address: 01:01:01:01:01:01</a:t>
            </a:r>
            <a:endParaRPr lang="en-US" sz="1200" dirty="0">
              <a:solidFill>
                <a:srgbClr val="FF0000"/>
              </a:solidFill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oper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key: 1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 port priority: 127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 port number: 1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 port state: 63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Slave Interface: </a:t>
            </a:r>
            <a:r>
              <a:rPr lang="en-US" sz="1200" dirty="0">
                <a:solidFill>
                  <a:srgbClr val="FF0000"/>
                </a:solidFill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eth1</a:t>
            </a:r>
            <a:endParaRPr lang="en-US" sz="1200" dirty="0">
              <a:solidFill>
                <a:srgbClr val="FF0000"/>
              </a:solidFill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MII Status: up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...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details partner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lacp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pdu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: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 system priority: 127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FF0000"/>
                </a:solidFill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 system mac address: 01:01:01:01:01:01</a:t>
            </a:r>
            <a:endParaRPr lang="en-US" sz="1200" dirty="0">
              <a:solidFill>
                <a:srgbClr val="FF0000"/>
              </a:solidFill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oper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key: 1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 port priority: 127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 port number: 1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 port state: 63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Ford Antenna" charset="0"/>
                <a:ea typeface="Ford Antenna" charset="0"/>
                <a:cs typeface="Ford Antenna" charset="0"/>
              </a:rPr>
              <a:t>Программа</a:t>
            </a:r>
            <a:endParaRPr lang="ru-RU" dirty="0">
              <a:latin typeface="Ford Antenna" charset="0"/>
              <a:ea typeface="Ford Antenna" charset="0"/>
              <a:cs typeface="Ford Antenn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76083" y="1015352"/>
            <a:ext cx="5641167" cy="3737610"/>
          </a:xfrm>
          <a:prstGeom prst="rect">
            <a:avLst/>
          </a:prstGeom>
          <a:ln>
            <a:noFill/>
          </a:ln>
        </p:spPr>
        <p:txBody>
          <a:bodyPr wrap="square" lIns="45643" tIns="22821" rIns="45643" bIns="22821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latin typeface="Ford Antenna" charset="0"/>
                <a:ea typeface="Ford Antenna" charset="0"/>
                <a:cs typeface="Ford Antenna" charset="0"/>
              </a:rPr>
              <a:t>Подготовка сети</a:t>
            </a:r>
            <a:endParaRPr lang="ru-RU" sz="1600" dirty="0">
              <a:latin typeface="Ford Antenna" charset="0"/>
              <a:ea typeface="Ford Antenna" charset="0"/>
              <a:cs typeface="Ford Antenna" charset="0"/>
            </a:endParaRPr>
          </a:p>
          <a:p>
            <a:pPr marL="6286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latin typeface="Ford Antenna" charset="0"/>
                <a:ea typeface="Ford Antenna" charset="0"/>
                <a:cs typeface="Ford Antenna" charset="0"/>
              </a:rPr>
              <a:t>IGP (OSPF)</a:t>
            </a:r>
            <a:endParaRPr lang="en-US" sz="1600" dirty="0">
              <a:latin typeface="Ford Antenna" charset="0"/>
              <a:ea typeface="Ford Antenna" charset="0"/>
              <a:cs typeface="Ford Antenna" charset="0"/>
            </a:endParaRPr>
          </a:p>
          <a:p>
            <a:pPr marL="6286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latin typeface="Ford Antenna" charset="0"/>
                <a:ea typeface="Ford Antenna" charset="0"/>
                <a:cs typeface="Ford Antenna" charset="0"/>
              </a:rPr>
              <a:t>MPLS</a:t>
            </a:r>
            <a:r>
              <a:rPr lang="ru-RU" sz="1600" dirty="0">
                <a:latin typeface="Ford Antenna" charset="0"/>
                <a:ea typeface="Ford Antenna" charset="0"/>
                <a:cs typeface="Ford Antenna" charset="0"/>
              </a:rPr>
              <a:t>, </a:t>
            </a:r>
            <a:r>
              <a:rPr lang="en-US" sz="1600" dirty="0">
                <a:latin typeface="Ford Antenna" charset="0"/>
                <a:ea typeface="Ford Antenna" charset="0"/>
                <a:cs typeface="Ford Antenna" charset="0"/>
              </a:rPr>
              <a:t>RSVP</a:t>
            </a:r>
            <a:endParaRPr lang="en-US" sz="1600" dirty="0">
              <a:latin typeface="Ford Antenna" charset="0"/>
              <a:ea typeface="Ford Antenna" charset="0"/>
              <a:cs typeface="Ford Antenna" charset="0"/>
            </a:endParaRPr>
          </a:p>
          <a:p>
            <a:pPr marL="6286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latin typeface="Ford Antenna" charset="0"/>
                <a:ea typeface="Ford Antenna" charset="0"/>
                <a:cs typeface="Ford Antenna" charset="0"/>
              </a:rPr>
              <a:t>LSP</a:t>
            </a:r>
            <a:endParaRPr lang="en-US" sz="1600" dirty="0">
              <a:latin typeface="Ford Antenna" charset="0"/>
              <a:ea typeface="Ford Antenna" charset="0"/>
              <a:cs typeface="Ford Antenna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latin typeface="Ford Antenna" charset="0"/>
                <a:ea typeface="Ford Antenna" charset="0"/>
                <a:cs typeface="Ford Antenna" charset="0"/>
              </a:rPr>
              <a:t>Настройка сервисов </a:t>
            </a:r>
            <a:r>
              <a:rPr lang="en-US" sz="1600" dirty="0">
                <a:latin typeface="Ford Antenna" charset="0"/>
                <a:ea typeface="Ford Antenna" charset="0"/>
                <a:cs typeface="Ford Antenna" charset="0"/>
              </a:rPr>
              <a:t>EVPN</a:t>
            </a:r>
            <a:endParaRPr lang="en-US" sz="1600" dirty="0">
              <a:latin typeface="Ford Antenna" charset="0"/>
              <a:ea typeface="Ford Antenna" charset="0"/>
              <a:cs typeface="Ford Antenna" charset="0"/>
            </a:endParaRPr>
          </a:p>
          <a:p>
            <a:pPr marL="6286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 err="1">
                <a:latin typeface="Ford Antenna" charset="0"/>
                <a:ea typeface="Ford Antenna" charset="0"/>
                <a:cs typeface="Ford Antenna" charset="0"/>
              </a:rPr>
              <a:t>Vlan</a:t>
            </a:r>
            <a:r>
              <a:rPr lang="en-US" sz="1600" dirty="0">
                <a:latin typeface="Ford Antenna" charset="0"/>
                <a:ea typeface="Ford Antenna" charset="0"/>
                <a:cs typeface="Ford Antenna" charset="0"/>
              </a:rPr>
              <a:t>-based, EVPN</a:t>
            </a:r>
            <a:endParaRPr lang="en-US" sz="1600" dirty="0">
              <a:latin typeface="Ford Antenna" charset="0"/>
              <a:ea typeface="Ford Antenna" charset="0"/>
              <a:cs typeface="Ford Antenna" charset="0"/>
            </a:endParaRPr>
          </a:p>
          <a:p>
            <a:pPr marL="6286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latin typeface="Ford Antenna" charset="0"/>
                <a:ea typeface="Ford Antenna" charset="0"/>
                <a:cs typeface="Ford Antenna" charset="0"/>
              </a:rPr>
              <a:t>Multi-home Active/Active</a:t>
            </a:r>
            <a:endParaRPr lang="ru-RU" sz="1600" dirty="0">
              <a:latin typeface="Ford Antenna" charset="0"/>
              <a:ea typeface="Ford Antenna" charset="0"/>
              <a:cs typeface="Ford Antenna" charset="0"/>
            </a:endParaRPr>
          </a:p>
          <a:p>
            <a:pPr marL="6286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latin typeface="Ford Antenna" charset="0"/>
                <a:ea typeface="Ford Antenna" charset="0"/>
                <a:cs typeface="Ford Antenna" charset="0"/>
              </a:rPr>
              <a:t>Routing: L3 VPN + EVPN</a:t>
            </a:r>
            <a:endParaRPr lang="en-US" sz="1600" dirty="0">
              <a:latin typeface="Ford Antenna" charset="0"/>
              <a:ea typeface="Ford Antenna" charset="0"/>
              <a:cs typeface="Ford Antenna" charset="0"/>
            </a:endParaRPr>
          </a:p>
          <a:p>
            <a:pPr marL="6286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latin typeface="Ford Antenna" charset="0"/>
                <a:ea typeface="Ford Antenna" charset="0"/>
                <a:cs typeface="Ford Antenna" charset="0"/>
              </a:rPr>
              <a:t>VxLAN</a:t>
            </a:r>
            <a:endParaRPr lang="en-US" sz="1600" dirty="0">
              <a:latin typeface="Ford Antenna" charset="0"/>
              <a:ea typeface="Ford Antenna" charset="0"/>
              <a:cs typeface="Ford Antenna" charset="0"/>
            </a:endParaRPr>
          </a:p>
          <a:p>
            <a:pPr marL="6286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latin typeface="Ford Antenna" charset="0"/>
                <a:ea typeface="Ford Antenna" charset="0"/>
                <a:cs typeface="Ford Antenna" charset="0"/>
              </a:rPr>
              <a:t>VxLAN based EVPN</a:t>
            </a:r>
            <a:endParaRPr lang="en-US" sz="1600" dirty="0">
              <a:latin typeface="Ford Antenna" charset="0"/>
              <a:ea typeface="Ford Antenna" charset="0"/>
              <a:cs typeface="Ford Antenna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Ford Antenna" charset="0"/>
                <a:ea typeface="Ford Antenna" charset="0"/>
                <a:cs typeface="Ford Antenna" charset="0"/>
              </a:rPr>
              <a:t>Проверка </a:t>
            </a:r>
            <a:r>
              <a:rPr lang="en-US" dirty="0">
                <a:latin typeface="Ford Antenna" charset="0"/>
                <a:ea typeface="Ford Antenna" charset="0"/>
                <a:cs typeface="Ford Antenna" charset="0"/>
              </a:rPr>
              <a:t>Multi-home EVPN Active/Active</a:t>
            </a:r>
            <a:endParaRPr lang="ru-RU" dirty="0">
              <a:latin typeface="Ford Antenna" charset="0"/>
              <a:ea typeface="Ford Antenna" charset="0"/>
              <a:cs typeface="Ford Antenna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5085" y="1076497"/>
            <a:ext cx="833407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Проверка со стороны удаленного хоста 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h24 </a:t>
            </a: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связности с 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ce1:</a:t>
            </a:r>
            <a:endParaRPr lang="en-US" sz="1200" b="1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root@h24:~# ping 172.1.1.101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Проверка 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mac </a:t>
            </a: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таблицы</a:t>
            </a:r>
            <a:endParaRPr lang="en-US" sz="1200" b="1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dm@nag-d-re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&gt; show bridge mac-table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MAC flags       (S -static MAC, D -dynamic MAC, L -locally learned, C -Control MAC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 O -OVSDB MAC, SE -Statistics enabled, NM -Non configured MAC, R -Remote PE MAC, P -Pinned MAC)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Routing instance : evpn1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Bridging domain : net1-vlan-0101, VLAN : 101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MAC                 MAC      Logical          NH     MAC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address             flags    interface        Index  property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00:11:00:11:00:24   DC                        1048593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00:22:00:11:00:01   DC                        1048683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Ford Antenna" charset="0"/>
                <a:ea typeface="Ford Antenna" charset="0"/>
                <a:cs typeface="Ford Antenna" charset="0"/>
              </a:rPr>
              <a:t>Проверка </a:t>
            </a:r>
            <a:r>
              <a:rPr lang="en-US" dirty="0">
                <a:latin typeface="Ford Antenna" charset="0"/>
                <a:ea typeface="Ford Antenna" charset="0"/>
                <a:cs typeface="Ford Antenna" charset="0"/>
              </a:rPr>
              <a:t>Multi-home EVPN Active/Active</a:t>
            </a:r>
            <a:endParaRPr lang="ru-RU" dirty="0">
              <a:latin typeface="Ford Antenna" charset="0"/>
              <a:ea typeface="Ford Antenna" charset="0"/>
              <a:cs typeface="Ford Antenna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5085" y="1076497"/>
            <a:ext cx="8334073" cy="380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05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dm@nag01-re&gt; show bridge mac-table</a:t>
            </a:r>
            <a:endParaRPr lang="en-US" sz="1050" b="1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en-US" sz="105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05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MAC flags       (S -static MAC, D -dynamic MAC, L -locally learned, C -Control MAC</a:t>
            </a:r>
            <a:endParaRPr lang="en-US" sz="105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05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 O -OVSDB MAC, SE -Statistics enabled, NM -Non configured MAC, R -Remote PE MAC, P -Pinned MAC)</a:t>
            </a:r>
            <a:endParaRPr lang="en-US" sz="105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en-US" sz="105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05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Routing instance : evpn1</a:t>
            </a:r>
            <a:endParaRPr lang="en-US" sz="105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05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Bridging domain : net1-vlan-0101, VLAN : 101</a:t>
            </a:r>
            <a:endParaRPr lang="en-US" sz="105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05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MAC                 MAC      Logical          NH     MAC</a:t>
            </a:r>
            <a:endParaRPr lang="en-US" sz="105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05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address             flags    interface        Index  property</a:t>
            </a:r>
            <a:endParaRPr lang="en-US" sz="105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05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00:11:00:11:00:24   DC                        1048585</a:t>
            </a:r>
            <a:endParaRPr lang="en-US" sz="105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05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</a:t>
            </a:r>
            <a:r>
              <a:rPr lang="en-US" sz="1050" dirty="0">
                <a:solidFill>
                  <a:srgbClr val="FF0000"/>
                </a:solidFill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00:22:00:11:00:01   D        ae0.0</a:t>
            </a:r>
            <a:endParaRPr lang="en-US" sz="1050" dirty="0">
              <a:solidFill>
                <a:srgbClr val="FF0000"/>
              </a:solidFill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en-US" sz="105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05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dm@nag11-re&gt; show bridge mac-table</a:t>
            </a:r>
            <a:endParaRPr lang="en-US" sz="1050" b="1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en-US" sz="105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05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MAC flags       (S -static MAC, D -dynamic MAC, L -locally learned, C -Control MAC</a:t>
            </a:r>
            <a:endParaRPr lang="en-US" sz="105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05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 O -OVSDB MAC, SE -Statistics enabled, NM -Non configured MAC, R -Remote PE MAC, P -Pinned MAC)</a:t>
            </a:r>
            <a:endParaRPr lang="en-US" sz="105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en-US" sz="105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05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Routing instance : evpn1</a:t>
            </a:r>
            <a:endParaRPr lang="en-US" sz="105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05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Bridging domain : net1-vlan-0101, VLAN : 101</a:t>
            </a:r>
            <a:endParaRPr lang="en-US" sz="105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05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MAC                 MAC      Logical          NH     MAC</a:t>
            </a:r>
            <a:endParaRPr lang="en-US" sz="105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05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address             flags    interface        Index  property</a:t>
            </a:r>
            <a:endParaRPr lang="en-US" sz="105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05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00:11:00:11:00:24   DC                        1048581</a:t>
            </a:r>
            <a:endParaRPr lang="en-US" sz="105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05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</a:t>
            </a:r>
            <a:r>
              <a:rPr lang="en-US" sz="1050" dirty="0">
                <a:solidFill>
                  <a:srgbClr val="FF0000"/>
                </a:solidFill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00:22:00:11:00:01   DRC      ae0.0</a:t>
            </a:r>
            <a:endParaRPr lang="en-US" sz="1050" dirty="0">
              <a:solidFill>
                <a:srgbClr val="FF0000"/>
              </a:solidFill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Ford Antenna" charset="0"/>
                <a:ea typeface="Ford Antenna" charset="0"/>
                <a:cs typeface="Ford Antenna" charset="0"/>
              </a:rPr>
              <a:t>Проверка </a:t>
            </a:r>
            <a:r>
              <a:rPr lang="en-US" dirty="0">
                <a:latin typeface="Ford Antenna" charset="0"/>
                <a:ea typeface="Ford Antenna" charset="0"/>
                <a:cs typeface="Ford Antenna" charset="0"/>
              </a:rPr>
              <a:t>Multi-home EVPN Active/Active</a:t>
            </a:r>
            <a:endParaRPr lang="ru-RU" dirty="0">
              <a:latin typeface="Ford Antenna" charset="0"/>
              <a:ea typeface="Ford Antenna" charset="0"/>
              <a:cs typeface="Ford Antenna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5085" y="1076497"/>
            <a:ext cx="8334073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Проверка выбора 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Designated forwarder </a:t>
            </a: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для 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ESI</a:t>
            </a: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:</a:t>
            </a:r>
            <a:endParaRPr lang="en-US" sz="1200" b="1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dm@nag01-re&gt; show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evpn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instance evpn1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esi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00:01:01:01:01:01:01:01:01:01 extensive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...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Number of ethernet segments: 1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 ESI: 00:01:01:01:01:01:01:01:01:01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   Status: Resolved by IFL ae0.0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   Local interface: ae0.0, Status: Up/Forwarding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   Number of remote PEs connected: 1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     Remote PE        MAC label  Aliasing label  Mode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     1.255.255.111    0          74              all-active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   DF Election Algorithm: MOD based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FF0000"/>
                </a:solidFill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   Designated forwarder: 1.255.255.111</a:t>
            </a:r>
            <a:endParaRPr lang="en-US" sz="1200" dirty="0">
              <a:solidFill>
                <a:srgbClr val="FF0000"/>
              </a:solidFill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FF0000"/>
                </a:solidFill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   Backup forwarder: 1.255.255.101</a:t>
            </a:r>
            <a:endParaRPr lang="en-US" sz="1200" dirty="0">
              <a:solidFill>
                <a:srgbClr val="FF0000"/>
              </a:solidFill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   Last designated forwarder update: Oct 16 08:05:54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   Advertised MAC label: 142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   Advertised aliasing label: 142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   Advertised split horizon label: 159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Ford Antenna" charset="0"/>
                <a:ea typeface="Ford Antenna" charset="0"/>
                <a:cs typeface="Ford Antenna" charset="0"/>
              </a:rPr>
              <a:t>Проверка </a:t>
            </a:r>
            <a:r>
              <a:rPr lang="en-US" dirty="0">
                <a:latin typeface="Ford Antenna" charset="0"/>
                <a:ea typeface="Ford Antenna" charset="0"/>
                <a:cs typeface="Ford Antenna" charset="0"/>
              </a:rPr>
              <a:t>Multi-home EVPN Active/Active</a:t>
            </a:r>
            <a:endParaRPr lang="ru-RU" dirty="0">
              <a:latin typeface="Ford Antenna" charset="0"/>
              <a:ea typeface="Ford Antenna" charset="0"/>
              <a:cs typeface="Ford Antenna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5085" y="1076497"/>
            <a:ext cx="833407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Сравнение режимов передачи 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BUM </a:t>
            </a: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трафика:</a:t>
            </a:r>
            <a:endParaRPr lang="en-US" sz="1200" b="1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dm@nag01-re&gt; show interfaces ae0.0 detail | find EVPN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 Protocol bridge, MTU: 1522, Generation: 222, Route table: 10, Mesh Group: __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all_ces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__, </a:t>
            </a:r>
            <a:r>
              <a:rPr lang="en-US" sz="1200" dirty="0">
                <a:solidFill>
                  <a:srgbClr val="FF0000"/>
                </a:solidFill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EVPN multi-homed status: Blocking BUM Traffic to ESI,</a:t>
            </a:r>
            <a:endParaRPr lang="en-US" sz="1200" dirty="0">
              <a:solidFill>
                <a:srgbClr val="FF0000"/>
              </a:solidFill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 EVPN multi-homed ESI Split Horizon Label: 159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   Flags: Is-Primary, Trunk-Mode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dm@nag11-re&gt; show interfaces ae0.0 detail | find EVPN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 Protocol bridge, MTU: 1522, Generation: 182, Route table: 8, Mesh Group: __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all_ces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__, </a:t>
            </a:r>
            <a:r>
              <a:rPr lang="en-US" sz="1200" dirty="0">
                <a:solidFill>
                  <a:srgbClr val="FF0000"/>
                </a:solidFill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EVPN multi-homed status: Forwarding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,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 EVPN multi-homed ESI Split Horizon Label: 76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   Flags: Trunk-Mode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ord Antenna" charset="0"/>
                <a:ea typeface="Ford Antenna" charset="0"/>
                <a:cs typeface="Ford Antenna" charset="0"/>
              </a:rPr>
              <a:t>IP </a:t>
            </a:r>
            <a:r>
              <a:rPr lang="ru-RU" dirty="0">
                <a:latin typeface="Ford Antenna" charset="0"/>
                <a:ea typeface="Ford Antenna" charset="0"/>
                <a:cs typeface="Ford Antenna" charset="0"/>
              </a:rPr>
              <a:t>адресация хостов для </a:t>
            </a:r>
            <a:r>
              <a:rPr lang="en-US" dirty="0">
                <a:latin typeface="Ford Antenna" charset="0"/>
                <a:ea typeface="Ford Antenna" charset="0"/>
                <a:cs typeface="Ford Antenna" charset="0"/>
              </a:rPr>
              <a:t>L3 VPN/EVPN </a:t>
            </a:r>
            <a:r>
              <a:rPr lang="ru-RU" dirty="0">
                <a:latin typeface="Ford Antenna" charset="0"/>
                <a:ea typeface="Ford Antenna" charset="0"/>
                <a:cs typeface="Ford Antenna" charset="0"/>
              </a:rPr>
              <a:t>сервисов</a:t>
            </a:r>
            <a:endParaRPr lang="ru-RU" dirty="0">
              <a:latin typeface="Ford Antenna" charset="0"/>
              <a:ea typeface="Ford Antenna" charset="0"/>
              <a:cs typeface="Ford Antenna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5085" y="1076497"/>
            <a:ext cx="83340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Преднастроенные</a:t>
            </a: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хосты:</a:t>
            </a:r>
            <a:endParaRPr lang="en-US" sz="1200" b="1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h22: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192.1.1.22/24,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gw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: 192.168.1.1 (nag-a)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h24: 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192.1.2.24/24,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gw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: 192.168.2.1 (nag-b)</a:t>
            </a:r>
            <a:endParaRPr lang="en-US" sz="1200" b="1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h26: 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192.1.3.26/24,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gw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: 192.168.3.1 (nag-c)</a:t>
            </a:r>
            <a:endParaRPr lang="en-US" sz="1200" b="1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h28: 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192.1.4.28/24,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gw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: 192.168.4.1 (nag-d)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Static route: 172.0.0.0/8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Маршрутизаторы 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nag-a/b/c/d </a:t>
            </a:r>
            <a:r>
              <a:rPr lang="ru-RU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имеют независимый 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L3 VPN </a:t>
            </a:r>
            <a:r>
              <a:rPr lang="ru-RU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с 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L3 </a:t>
            </a:r>
            <a:r>
              <a:rPr lang="ru-RU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стыком с 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Linux </a:t>
            </a:r>
            <a:r>
              <a:rPr lang="ru-RU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хостами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ord Antenna" charset="0"/>
                <a:ea typeface="Ford Antenna" charset="0"/>
                <a:cs typeface="Ford Antenna" charset="0"/>
              </a:rPr>
              <a:t>Routing: </a:t>
            </a:r>
            <a:br>
              <a:rPr lang="en-US" dirty="0">
                <a:latin typeface="Ford Antenna" charset="0"/>
                <a:ea typeface="Ford Antenna" charset="0"/>
                <a:cs typeface="Ford Antenna" charset="0"/>
              </a:rPr>
            </a:br>
            <a:r>
              <a:rPr lang="en-US" dirty="0">
                <a:latin typeface="Ford Antenna" charset="0"/>
                <a:ea typeface="Ford Antenna" charset="0"/>
                <a:cs typeface="Ford Antenna" charset="0"/>
              </a:rPr>
              <a:t>L3 VPN + EVPN</a:t>
            </a:r>
            <a:endParaRPr lang="ru-RU" dirty="0">
              <a:latin typeface="Ford Antenna" charset="0"/>
              <a:ea typeface="Ford Antenna" charset="0"/>
              <a:cs typeface="Ford Antenna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Ford Antenna" charset="0"/>
                <a:ea typeface="Ford Antenna" charset="0"/>
                <a:cs typeface="Ford Antenna" charset="0"/>
              </a:rPr>
              <a:t>Настройка </a:t>
            </a:r>
            <a:r>
              <a:rPr lang="en-US" dirty="0">
                <a:latin typeface="Ford Antenna" charset="0"/>
                <a:ea typeface="Ford Antenna" charset="0"/>
                <a:cs typeface="Ford Antenna" charset="0"/>
              </a:rPr>
              <a:t>L3 VPN </a:t>
            </a:r>
            <a:r>
              <a:rPr lang="ru-RU" dirty="0">
                <a:latin typeface="Ford Antenna" charset="0"/>
                <a:ea typeface="Ford Antenna" charset="0"/>
                <a:cs typeface="Ford Antenna" charset="0"/>
              </a:rPr>
              <a:t>для сервисов </a:t>
            </a:r>
            <a:r>
              <a:rPr lang="en-US" dirty="0">
                <a:latin typeface="Ford Antenna" charset="0"/>
                <a:ea typeface="Ford Antenna" charset="0"/>
                <a:cs typeface="Ford Antenna" charset="0"/>
              </a:rPr>
              <a:t>EVPN</a:t>
            </a:r>
            <a:endParaRPr lang="ru-RU" dirty="0">
              <a:latin typeface="Ford Antenna" charset="0"/>
              <a:ea typeface="Ford Antenna" charset="0"/>
              <a:cs typeface="Ford Antenna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5085" y="1076497"/>
            <a:ext cx="833407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Конфигурация 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L3 (IRB) </a:t>
            </a: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интерфейсов:</a:t>
            </a:r>
            <a:endParaRPr lang="en-US" sz="1200" b="1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interfaces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irb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unit 101 family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inet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address 172.1.1.1xx/24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interfaces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irb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unit 101 mac 00:55:00:11:00:xx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interfaces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irb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unit 102 family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inet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address 172.1.2.1xx/24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interfaces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irb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unit 102 mac 00:55:00:12:00:xx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interfaces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irb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unit 103 family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inet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address 172.1.3.1xx/24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interfaces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irb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unit 103 mac 00:55:00:13:00:xx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interfaces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irb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unit 200 family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inet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address 172.2.0.1xx/24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interfaces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irb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unit 200 mac 00:55:00:20:00:xx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! xx – </a:t>
            </a:r>
            <a:r>
              <a:rPr lang="ru-RU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номер маршрутизатора</a:t>
            </a:r>
            <a:endParaRPr lang="ru-RU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! 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MAC </a:t>
            </a:r>
            <a:r>
              <a:rPr lang="ru-RU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адрес настраивается исключительно для удобства проверки результата</a:t>
            </a:r>
            <a:endParaRPr lang="ru-RU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Ford Antenna" charset="0"/>
                <a:ea typeface="Ford Antenna" charset="0"/>
                <a:cs typeface="Ford Antenna" charset="0"/>
              </a:rPr>
              <a:t>Настройка </a:t>
            </a:r>
            <a:r>
              <a:rPr lang="en-US" dirty="0">
                <a:latin typeface="Ford Antenna" charset="0"/>
                <a:ea typeface="Ford Antenna" charset="0"/>
                <a:cs typeface="Ford Antenna" charset="0"/>
              </a:rPr>
              <a:t>L3 VPN </a:t>
            </a:r>
            <a:r>
              <a:rPr lang="ru-RU" dirty="0">
                <a:latin typeface="Ford Antenna" charset="0"/>
                <a:ea typeface="Ford Antenna" charset="0"/>
                <a:cs typeface="Ford Antenna" charset="0"/>
              </a:rPr>
              <a:t>для сервисов </a:t>
            </a:r>
            <a:r>
              <a:rPr lang="en-US" dirty="0">
                <a:latin typeface="Ford Antenna" charset="0"/>
                <a:ea typeface="Ford Antenna" charset="0"/>
                <a:cs typeface="Ford Antenna" charset="0"/>
              </a:rPr>
              <a:t>EVPN</a:t>
            </a:r>
            <a:endParaRPr lang="ru-RU" dirty="0">
              <a:latin typeface="Ford Antenna" charset="0"/>
              <a:ea typeface="Ford Antenna" charset="0"/>
              <a:cs typeface="Ford Antenna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5085" y="1076497"/>
            <a:ext cx="833407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Устанавливаем опцию «не анонсировать 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default gateway community</a:t>
            </a: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»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</a:t>
            </a: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для 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evpn1 </a:t>
            </a: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и 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evpn2</a:t>
            </a: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:</a:t>
            </a:r>
            <a:endParaRPr lang="en-US" sz="1200" b="1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routing-instances evpn1 protocols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evpn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default-gateway do-not-advertise</a:t>
            </a:r>
            <a:endParaRPr lang="ru-RU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routing-instances evpn2 protocols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evpn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default-gateway do-not-advertise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Переконфигурируем 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Bridge Domain </a:t>
            </a: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для сервиса 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EVPN </a:t>
            </a:r>
            <a:r>
              <a:rPr lang="en-US" sz="1200" b="1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Vlan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-aware bundle </a:t>
            </a: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сервиса:</a:t>
            </a:r>
            <a:endParaRPr lang="ru-RU" sz="1200" b="1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routing-instances evpn1 bridge-domains net101 domain-type bridge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routing-instances evpn1 bridge-domains net101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vlan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-id 101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routing-instances evpn1 bridge-domains net101 routing-interface irb.101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routing-instances evpn1 bridge-domains net102 domain-type bridge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routing-instances evpn1 bridge-domains net102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vlan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-id 102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routing-instances evpn1 bridge-domains net102 routing-interface irb.102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routing-instances evpn1 bridge-domains net103 domain-type bridge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routing-instances evpn1 bridge-domains net103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vlan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-id 103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routing-instances evpn1 bridge-domains net103 routing-interface irb.103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Устанавливаем 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L3 </a:t>
            </a: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интерфейс для 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EVPN </a:t>
            </a:r>
            <a:r>
              <a:rPr lang="en-US" sz="1200" b="1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Vlan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-base </a:t>
            </a: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сервиса</a:t>
            </a:r>
            <a:endParaRPr lang="ru-RU" sz="1200" b="1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routing-instances evpn2 routing-interface irb.200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Ford Antenna" charset="0"/>
                <a:ea typeface="Ford Antenna" charset="0"/>
                <a:cs typeface="Ford Antenna" charset="0"/>
              </a:rPr>
              <a:t>Настройка </a:t>
            </a:r>
            <a:r>
              <a:rPr lang="en-US" dirty="0">
                <a:latin typeface="Ford Antenna" charset="0"/>
                <a:ea typeface="Ford Antenna" charset="0"/>
                <a:cs typeface="Ford Antenna" charset="0"/>
              </a:rPr>
              <a:t>L3 VPN </a:t>
            </a:r>
            <a:r>
              <a:rPr lang="ru-RU" dirty="0">
                <a:latin typeface="Ford Antenna" charset="0"/>
                <a:ea typeface="Ford Antenna" charset="0"/>
                <a:cs typeface="Ford Antenna" charset="0"/>
              </a:rPr>
              <a:t>для сервисов </a:t>
            </a:r>
            <a:r>
              <a:rPr lang="en-US" dirty="0">
                <a:latin typeface="Ford Antenna" charset="0"/>
                <a:ea typeface="Ford Antenna" charset="0"/>
                <a:cs typeface="Ford Antenna" charset="0"/>
              </a:rPr>
              <a:t>EVPN</a:t>
            </a:r>
            <a:endParaRPr lang="ru-RU" dirty="0">
              <a:latin typeface="Ford Antenna" charset="0"/>
              <a:ea typeface="Ford Antenna" charset="0"/>
              <a:cs typeface="Ford Antenna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5085" y="1076497"/>
            <a:ext cx="833407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Настройка сервиса 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L3 VPN</a:t>
            </a:r>
            <a:endParaRPr lang="ru-RU" sz="1200" b="1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routing-instances l3vpn1 instance-type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vrf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routing-instances l3vpn1 interface irb.101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routing-instances l3vpn1 interface irb.102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routing-instances l3vpn1 interface irb.103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routing-instances l3vpn1 interface irb.200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routing-instances l3vpn1 route-distinguisher 1.255.255.xxx:111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routing-instances l3vpn1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vrf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-target target:65000:111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routing-instances l3vpn1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vrf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-table-label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Ford Antenna" charset="0"/>
                <a:ea typeface="Ford Antenna" charset="0"/>
                <a:cs typeface="Ford Antenna" charset="0"/>
              </a:rPr>
              <a:t>Проверка </a:t>
            </a:r>
            <a:r>
              <a:rPr lang="en-US" dirty="0">
                <a:latin typeface="Ford Antenna" charset="0"/>
                <a:ea typeface="Ford Antenna" charset="0"/>
                <a:cs typeface="Ford Antenna" charset="0"/>
              </a:rPr>
              <a:t>L3 </a:t>
            </a:r>
            <a:r>
              <a:rPr lang="ru-RU" dirty="0">
                <a:latin typeface="Ford Antenna" charset="0"/>
                <a:ea typeface="Ford Antenna" charset="0"/>
                <a:cs typeface="Ford Antenna" charset="0"/>
              </a:rPr>
              <a:t>маршрутизации </a:t>
            </a:r>
            <a:r>
              <a:rPr lang="en-US" dirty="0">
                <a:latin typeface="Ford Antenna" charset="0"/>
                <a:ea typeface="Ford Antenna" charset="0"/>
                <a:cs typeface="Ford Antenna" charset="0"/>
              </a:rPr>
              <a:t>EVPN + L3 VPN</a:t>
            </a:r>
            <a:endParaRPr lang="ru-RU" dirty="0">
              <a:latin typeface="Ford Antenna" charset="0"/>
              <a:ea typeface="Ford Antenna" charset="0"/>
              <a:cs typeface="Ford Antenna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5085" y="1076497"/>
            <a:ext cx="83340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Просмотр таблицы маршрутизации </a:t>
            </a:r>
            <a:r>
              <a:rPr lang="en-US" sz="1200" b="1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vrf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(</a:t>
            </a:r>
            <a:r>
              <a:rPr lang="en-US" sz="1200" b="1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nagXX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, nag-a/b/c/d):</a:t>
            </a:r>
            <a:endParaRPr lang="en-US" sz="1200" b="1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show route table l3vpn1.inet.0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Проверка связности с </a:t>
            </a:r>
            <a:r>
              <a:rPr lang="ru-RU" sz="1200" b="1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преднастроенными</a:t>
            </a: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Linux </a:t>
            </a: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хостами:</a:t>
            </a:r>
            <a:endParaRPr lang="ru-RU" sz="1200" b="1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route add –net 192.0.0.0/8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gw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172.2.0.x &lt;- </a:t>
            </a:r>
            <a:r>
              <a:rPr lang="ru-RU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настройка 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static route </a:t>
            </a:r>
            <a:r>
              <a:rPr lang="ru-RU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на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linux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</a:t>
            </a:r>
            <a:r>
              <a:rPr lang="ru-RU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хостах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hXX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ping 192.1.1.22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ping 192.1.2.24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ping 192.1.3.26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ping 192.1.4.28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sz="2400" dirty="0">
                <a:latin typeface="Ford Antenna" charset="0"/>
                <a:ea typeface="Ford Antenna" charset="0"/>
                <a:cs typeface="Ford Antenna" charset="0"/>
              </a:rPr>
              <a:t>Схема стенда</a:t>
            </a:r>
            <a:br>
              <a:rPr lang="ru-RU" sz="2400" dirty="0">
                <a:latin typeface="Ford Antenna" charset="0"/>
                <a:ea typeface="Ford Antenna" charset="0"/>
                <a:cs typeface="Ford Antenna" charset="0"/>
              </a:rPr>
            </a:br>
            <a:endParaRPr lang="ru-RU" sz="2400" dirty="0">
              <a:latin typeface="Ford Antenna" charset="0"/>
              <a:ea typeface="Ford Antenna" charset="0"/>
              <a:cs typeface="Ford Antenna" charset="0"/>
            </a:endParaRPr>
          </a:p>
        </p:txBody>
      </p:sp>
      <p:pic>
        <p:nvPicPr>
          <p:cNvPr id="8" name="Замещающее содержимое 7" descr="Схема лабы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95605" y="471805"/>
            <a:ext cx="8229600" cy="2470785"/>
          </a:xfrm>
          <a:prstGeom prst="rect">
            <a:avLst/>
          </a:prstGeom>
        </p:spPr>
      </p:pic>
      <p:sp>
        <p:nvSpPr>
          <p:cNvPr id="10" name="Заголовок 8"/>
          <p:cNvSpPr>
            <a:spLocks noGrp="1"/>
          </p:cNvSpPr>
          <p:nvPr/>
        </p:nvSpPr>
        <p:spPr>
          <a:xfrm>
            <a:off x="310515" y="3299460"/>
            <a:ext cx="8223250" cy="894715"/>
          </a:xfrm>
          <a:prstGeom prst="rect">
            <a:avLst/>
          </a:prstGeom>
        </p:spPr>
        <p:txBody>
          <a:bodyPr wrap="square" lIns="57148" tIns="0" rIns="0" bIns="0" anchor="ctr" anchorCtr="0">
            <a:noAutofit/>
          </a:bodyPr>
          <a:lstStyle>
            <a:lvl1pPr algn="l" defTabSz="342900" rtl="0" eaLnBrk="1" latinLnBrk="0" hangingPunct="1">
              <a:lnSpc>
                <a:spcPct val="90000"/>
              </a:lnSpc>
              <a:spcBef>
                <a:spcPts val="250"/>
              </a:spcBef>
              <a:buNone/>
              <a:defRPr lang="en-US" sz="2800" b="0" i="0" kern="1200" spc="-38" baseline="0">
                <a:solidFill>
                  <a:schemeClr val="tx1"/>
                </a:solidFill>
                <a:latin typeface="Arial" panose="020B0604020202020204"/>
                <a:ea typeface="+mn-ea"/>
                <a:cs typeface="Arial" panose="020B0604020202020204"/>
              </a:defRPr>
            </a:lvl1pPr>
          </a:lstStyle>
          <a:p>
            <a:pPr indent="0" algn="l"/>
            <a:r>
              <a:rPr lang="ru-RU" sz="1000" dirty="0">
                <a:latin typeface="Ford Antenna" charset="0"/>
                <a:ea typeface="Ford Antenna" charset="0"/>
                <a:cs typeface="Ford Antenna" charset="0"/>
              </a:rPr>
              <a:t>Лабораторный стенд базируется на программном продукте </a:t>
            </a:r>
            <a:r>
              <a:rPr altLang="ru-RU" sz="1000" dirty="0">
                <a:latin typeface="Ford Antenna" charset="0"/>
                <a:ea typeface="Ford Antenna" charset="0"/>
                <a:cs typeface="Ford Antenna" charset="0"/>
              </a:rPr>
              <a:t>VMX</a:t>
            </a:r>
            <a:r>
              <a:rPr lang="ru-RU" altLang="ru-RU" sz="1000" dirty="0">
                <a:latin typeface="Ford Antenna" charset="0"/>
                <a:ea typeface="Ford Antenna" charset="0"/>
                <a:cs typeface="Ford Antenna" charset="0"/>
              </a:rPr>
              <a:t>. На данной схеме представлены основные компоненты стенда</a:t>
            </a:r>
            <a:endParaRPr lang="ru-RU" altLang="ru-RU" sz="1000" dirty="0">
              <a:latin typeface="Ford Antenna" charset="0"/>
              <a:ea typeface="Ford Antenna" charset="0"/>
              <a:cs typeface="Ford Antenna" charset="0"/>
            </a:endParaRPr>
          </a:p>
          <a:p>
            <a:pPr indent="0" algn="l"/>
            <a:r>
              <a:rPr lang="ru-RU" altLang="ru-RU" sz="1000" dirty="0">
                <a:latin typeface="Ford Antenna" charset="0"/>
                <a:ea typeface="Ford Antenna" charset="0"/>
                <a:cs typeface="Ford Antenna" charset="0"/>
              </a:rPr>
              <a:t>Маршрутизаторы для настройки</a:t>
            </a:r>
            <a:endParaRPr lang="ru-RU" altLang="ru-RU" sz="1000" dirty="0">
              <a:latin typeface="Ford Antenna" charset="0"/>
              <a:ea typeface="Ford Antenna" charset="0"/>
              <a:cs typeface="Ford Antenna" charset="0"/>
            </a:endParaRPr>
          </a:p>
          <a:p>
            <a:pPr indent="0" algn="l"/>
            <a:r>
              <a:rPr lang="ru-RU" altLang="ru-RU" sz="1000" dirty="0">
                <a:latin typeface="Ford Antenna" charset="0"/>
                <a:ea typeface="Ford Antenna" charset="0"/>
                <a:cs typeface="Ford Antenna" charset="0"/>
              </a:rPr>
              <a:t>Хосты для проверки функционала</a:t>
            </a:r>
            <a:endParaRPr lang="ru-RU" altLang="ru-RU" sz="1000" dirty="0">
              <a:latin typeface="Ford Antenna" charset="0"/>
              <a:ea typeface="Ford Antenna" charset="0"/>
              <a:cs typeface="Ford Antenna" charset="0"/>
            </a:endParaRPr>
          </a:p>
          <a:p>
            <a:pPr indent="0" algn="l"/>
            <a:r>
              <a:rPr lang="ru-RU" altLang="ru-RU" sz="1000" dirty="0">
                <a:latin typeface="Ford Antenna" charset="0"/>
                <a:ea typeface="Ford Antenna" charset="0"/>
                <a:cs typeface="Ford Antenna" charset="0"/>
              </a:rPr>
              <a:t>Насхеме поднимается </a:t>
            </a:r>
            <a:r>
              <a:rPr altLang="ru-RU" sz="1000" dirty="0">
                <a:latin typeface="Ford Antenna" charset="0"/>
                <a:ea typeface="Ford Antenna" charset="0"/>
                <a:cs typeface="Ford Antenna" charset="0"/>
              </a:rPr>
              <a:t>underlay </a:t>
            </a:r>
            <a:r>
              <a:rPr lang="ru-RU" altLang="en-US" sz="1000" dirty="0">
                <a:latin typeface="Ford Antenna" charset="0"/>
                <a:ea typeface="Ford Antenna" charset="0"/>
                <a:cs typeface="Ford Antenna" charset="0"/>
              </a:rPr>
              <a:t>база - </a:t>
            </a:r>
            <a:r>
              <a:rPr altLang="en-US" sz="1000" dirty="0">
                <a:latin typeface="Ford Antenna" charset="0"/>
                <a:ea typeface="Ford Antenna" charset="0"/>
                <a:cs typeface="Ford Antenna" charset="0"/>
              </a:rPr>
              <a:t>OSPF, BGP, MPLS</a:t>
            </a:r>
            <a:endParaRPr altLang="en-US" sz="1000" dirty="0">
              <a:latin typeface="Ford Antenna" charset="0"/>
              <a:ea typeface="Ford Antenna" charset="0"/>
              <a:cs typeface="Ford Antenna" charset="0"/>
            </a:endParaRPr>
          </a:p>
          <a:p>
            <a:pPr indent="0" algn="l"/>
            <a:r>
              <a:rPr lang="ru-RU" altLang="ru-RU" sz="1000" dirty="0">
                <a:latin typeface="Ford Antenna" charset="0"/>
                <a:ea typeface="Ford Antenna" charset="0"/>
                <a:cs typeface="Ford Antenna" charset="0"/>
              </a:rPr>
              <a:t>На схеме подниманется </a:t>
            </a:r>
            <a:r>
              <a:rPr altLang="ru-RU" sz="1000" dirty="0">
                <a:latin typeface="Ford Antenna" charset="0"/>
                <a:ea typeface="Ford Antenna" charset="0"/>
                <a:cs typeface="Ford Antenna" charset="0"/>
              </a:rPr>
              <a:t>overlay </a:t>
            </a:r>
            <a:r>
              <a:rPr lang="ru-RU" altLang="en-US" sz="1000" dirty="0">
                <a:latin typeface="Ford Antenna" charset="0"/>
                <a:ea typeface="Ford Antenna" charset="0"/>
                <a:cs typeface="Ford Antenna" charset="0"/>
              </a:rPr>
              <a:t>- </a:t>
            </a:r>
            <a:r>
              <a:rPr altLang="ru-RU" sz="1000" dirty="0">
                <a:latin typeface="Ford Antenna" charset="0"/>
                <a:ea typeface="Ford Antenna" charset="0"/>
                <a:cs typeface="Ford Antenna" charset="0"/>
              </a:rPr>
              <a:t>VxLAN/EVPN</a:t>
            </a:r>
            <a:r>
              <a:rPr lang="ru-RU" altLang="ru-RU" sz="2400" dirty="0">
                <a:latin typeface="Ford Antenna" charset="0"/>
                <a:ea typeface="Ford Antenna" charset="0"/>
                <a:cs typeface="Ford Antenna" charset="0"/>
              </a:rPr>
              <a:t> </a:t>
            </a:r>
            <a:br>
              <a:rPr lang="ru-RU" sz="2400" dirty="0">
                <a:latin typeface="Ford Antenna" charset="0"/>
                <a:ea typeface="Ford Antenna" charset="0"/>
                <a:cs typeface="Ford Antenna" charset="0"/>
              </a:rPr>
            </a:br>
            <a:endParaRPr lang="ru-RU" sz="2400" dirty="0">
              <a:latin typeface="Ford Antenna" charset="0"/>
              <a:ea typeface="Ford Antenna" charset="0"/>
              <a:cs typeface="Ford Antenna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Ford Antenna" charset="0"/>
                <a:ea typeface="Ford Antenna" charset="0"/>
                <a:cs typeface="Ford Antenna" charset="0"/>
              </a:rPr>
              <a:t>Проверка </a:t>
            </a:r>
            <a:r>
              <a:rPr lang="en-US" dirty="0">
                <a:latin typeface="Ford Antenna" charset="0"/>
                <a:ea typeface="Ford Antenna" charset="0"/>
                <a:cs typeface="Ford Antenna" charset="0"/>
              </a:rPr>
              <a:t>L3 </a:t>
            </a:r>
            <a:r>
              <a:rPr lang="ru-RU" dirty="0">
                <a:latin typeface="Ford Antenna" charset="0"/>
                <a:ea typeface="Ford Antenna" charset="0"/>
                <a:cs typeface="Ford Antenna" charset="0"/>
              </a:rPr>
              <a:t>маршрутизации </a:t>
            </a:r>
            <a:r>
              <a:rPr lang="en-US" dirty="0">
                <a:latin typeface="Ford Antenna" charset="0"/>
                <a:ea typeface="Ford Antenna" charset="0"/>
                <a:cs typeface="Ford Antenna" charset="0"/>
              </a:rPr>
              <a:t>EVPN + L3 VPN</a:t>
            </a:r>
            <a:endParaRPr lang="ru-RU" dirty="0">
              <a:latin typeface="Ford Antenna" charset="0"/>
              <a:ea typeface="Ford Antenna" charset="0"/>
              <a:cs typeface="Ford Antenna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5085" y="1076497"/>
            <a:ext cx="83340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Проверка базы данных 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EVPN (</a:t>
            </a: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дополнительная информация об 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IP </a:t>
            </a: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адресах хостов)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:</a:t>
            </a:r>
            <a:endParaRPr lang="en-US" sz="1200" b="1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lab@nag-a-re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&gt; show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evpn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instance evpn2 extensive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...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 MAC+IP advertisements:                    0       1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...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dm@nag01-re&gt; show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evpn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database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Instance: evpn1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VLAN 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DomainId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MAC address        Active source                  Timestamp        IP address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101             00:55:00:11:00:01  irb.101                        Oct 17 07:23:04  172.1.1.101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102             00:55:00:12:00:01  irb.102                        Oct 17 07:23:04  172.1.2.101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103             00:55:00:13:00:01  irb.103                        Oct 17 07:23:04  172.1.3.101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Instance: evpn2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VLAN 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DomainId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MAC address        Active source                  Timestamp        IP address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200             00:11:00:20:00:01  ge-0/0/5.1                     Oct 17 08:22:14 </a:t>
            </a:r>
            <a:r>
              <a:rPr lang="en-US" sz="1200" dirty="0">
                <a:solidFill>
                  <a:srgbClr val="FF0000"/>
                </a:solidFill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172.2.0.1</a:t>
            </a:r>
            <a:endParaRPr lang="en-US" sz="1200" dirty="0">
              <a:solidFill>
                <a:srgbClr val="FF0000"/>
              </a:solidFill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200             00:55:00:20:00:01  irb.200                        Oct 17 07:23:04  172.2.0.101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Ford Antenna" charset="0"/>
                <a:ea typeface="Ford Antenna" charset="0"/>
                <a:cs typeface="Ford Antenna" charset="0"/>
              </a:rPr>
              <a:t>Проверка </a:t>
            </a:r>
            <a:r>
              <a:rPr lang="en-US" dirty="0">
                <a:latin typeface="Ford Antenna" charset="0"/>
                <a:ea typeface="Ford Antenna" charset="0"/>
                <a:cs typeface="Ford Antenna" charset="0"/>
              </a:rPr>
              <a:t>L3 </a:t>
            </a:r>
            <a:r>
              <a:rPr lang="ru-RU" dirty="0">
                <a:latin typeface="Ford Antenna" charset="0"/>
                <a:ea typeface="Ford Antenna" charset="0"/>
                <a:cs typeface="Ford Antenna" charset="0"/>
              </a:rPr>
              <a:t>маршрутизации </a:t>
            </a:r>
            <a:r>
              <a:rPr lang="en-US" dirty="0">
                <a:latin typeface="Ford Antenna" charset="0"/>
                <a:ea typeface="Ford Antenna" charset="0"/>
                <a:cs typeface="Ford Antenna" charset="0"/>
              </a:rPr>
              <a:t>EVPN + L3 VPN</a:t>
            </a:r>
            <a:endParaRPr lang="ru-RU" dirty="0">
              <a:latin typeface="Ford Antenna" charset="0"/>
              <a:ea typeface="Ford Antenna" charset="0"/>
              <a:cs typeface="Ford Antenna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5085" y="1076497"/>
            <a:ext cx="83340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Проверка 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BGP </a:t>
            </a: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анонса 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Type2 </a:t>
            </a: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на локальном маршрутизаторе</a:t>
            </a:r>
            <a:endParaRPr lang="en-US" sz="1200" b="1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dm@nag01-re&gt; show route table evpn2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evpn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-mac-address 00:11:00:20:00:01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evpn2.evpn.0: 65 destinations, 248 routes (11 active, 0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holddown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, 216 hidden)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+ = Active Route, - = Last Active, * = Both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2:1.255.255.101:2::200::00:11:00:20:00:01/304 MAC/IP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                *[EVPN/170] 00:02:13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                   Indirect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2:1.255.255.101:2::200::00:11:00:20:00:01::</a:t>
            </a:r>
            <a:r>
              <a:rPr lang="en-US" sz="1200" dirty="0">
                <a:solidFill>
                  <a:srgbClr val="FF0000"/>
                </a:solidFill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172.2.0.1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/304 MAC/IP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                *[EVPN/170] 00:02:13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                   Indirect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Ford Antenna" charset="0"/>
                <a:ea typeface="Ford Antenna" charset="0"/>
                <a:cs typeface="Ford Antenna" charset="0"/>
              </a:rPr>
              <a:t>Проверка </a:t>
            </a:r>
            <a:r>
              <a:rPr lang="en-US" dirty="0">
                <a:latin typeface="Ford Antenna" charset="0"/>
                <a:ea typeface="Ford Antenna" charset="0"/>
                <a:cs typeface="Ford Antenna" charset="0"/>
              </a:rPr>
              <a:t>L3 </a:t>
            </a:r>
            <a:r>
              <a:rPr lang="ru-RU" dirty="0">
                <a:latin typeface="Ford Antenna" charset="0"/>
                <a:ea typeface="Ford Antenna" charset="0"/>
                <a:cs typeface="Ford Antenna" charset="0"/>
              </a:rPr>
              <a:t>маршрутизации </a:t>
            </a:r>
            <a:r>
              <a:rPr lang="en-US" dirty="0">
                <a:latin typeface="Ford Antenna" charset="0"/>
                <a:ea typeface="Ford Antenna" charset="0"/>
                <a:cs typeface="Ford Antenna" charset="0"/>
              </a:rPr>
              <a:t>EVPN + L3 VPN</a:t>
            </a:r>
            <a:endParaRPr lang="ru-RU" dirty="0">
              <a:latin typeface="Ford Antenna" charset="0"/>
              <a:ea typeface="Ford Antenna" charset="0"/>
              <a:cs typeface="Ford Antenna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5085" y="1076497"/>
            <a:ext cx="833407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Проверка 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BGP </a:t>
            </a: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анонса 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Type2 </a:t>
            </a: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на удаленном маршрутизаторе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  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lab@nag-a-re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&gt; show route table evpn2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evpn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-mac-address 00:11:00:20:00:01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evpn2.evpn.0: 66 destinations, 258 routes (66 active, 0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holddown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, 0 hidden)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+ = Active Route, - = Last Active, * = Both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2:1.255.255.101:2::200::00:11:00:20:00:01/304 MAC/IP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                *[BGP/170] 00:43:32,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localpref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100, from 1.255.255.101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                   AS path: I, validation-state: unverified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                 &gt; to 2.0.12.12 via ge-0/0/1.0, label-switched-path nag-a-nag01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...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2:1.255.255.101:2::200::00:11:00:20:00:01::</a:t>
            </a:r>
            <a:r>
              <a:rPr lang="en-US" sz="1200" dirty="0">
                <a:solidFill>
                  <a:srgbClr val="FF0000"/>
                </a:solidFill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172.2.0.1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/304 MAC/IP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                *[BGP/170] 00:43:32, </a:t>
            </a:r>
            <a:r>
              <a:rPr lang="en-US" sz="12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localpref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100, from 1.255.255.101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                   AS path: I, validation-state: unverified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                 &gt; to 2.0.12.12 via ge-0/0/1.0, label-switched-path nag-a-nag01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...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ord Antenna" charset="0"/>
                <a:ea typeface="Ford Antenna" charset="0"/>
                <a:cs typeface="Ford Antenna" charset="0"/>
              </a:rPr>
              <a:t>Single Home </a:t>
            </a:r>
            <a:br>
              <a:rPr lang="en-US" dirty="0">
                <a:latin typeface="Ford Antenna" charset="0"/>
                <a:ea typeface="Ford Antenna" charset="0"/>
                <a:cs typeface="Ford Antenna" charset="0"/>
              </a:rPr>
            </a:br>
            <a:r>
              <a:rPr lang="en-US" dirty="0">
                <a:latin typeface="Ford Antenna" charset="0"/>
                <a:ea typeface="Ford Antenna" charset="0"/>
                <a:cs typeface="Ford Antenna" charset="0"/>
              </a:rPr>
              <a:t>VxLAN + EVPN</a:t>
            </a:r>
            <a:endParaRPr lang="ru-RU" dirty="0">
              <a:latin typeface="Ford Antenna" charset="0"/>
              <a:ea typeface="Ford Antenna" charset="0"/>
              <a:cs typeface="Ford Antenna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latin typeface="Ford Antenna" charset="0"/>
                <a:ea typeface="Ford Antenna" charset="0"/>
                <a:cs typeface="Ford Antenna" charset="0"/>
              </a:rPr>
              <a:t>Настройка </a:t>
            </a:r>
            <a:r>
              <a:rPr altLang="ru-RU" dirty="0">
                <a:latin typeface="Ford Antenna" charset="0"/>
                <a:ea typeface="Ford Antenna" charset="0"/>
                <a:cs typeface="Ford Antenna" charset="0"/>
              </a:rPr>
              <a:t>VxLAN</a:t>
            </a:r>
            <a:endParaRPr altLang="ru-RU" dirty="0">
              <a:latin typeface="Ford Antenna" charset="0"/>
              <a:ea typeface="Ford Antenna" charset="0"/>
              <a:cs typeface="Ford Antenna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5085" y="1076497"/>
            <a:ext cx="8334073" cy="3046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Для успешной работы нам необходимо настроить интерфейс который к котрому подключаются внешние объекты, объявить инстанс, и обзначить какие 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vni </a:t>
            </a: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мы будем обрабатывать внутри этого инстанса:</a:t>
            </a:r>
            <a:endParaRPr lang="ru-RU" sz="1200" b="1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ru-RU" sz="1200" b="1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Настройка основного инстанса для работы 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VxLAN </a:t>
            </a: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на 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Juniper MX </a:t>
            </a:r>
            <a:r>
              <a:rPr lang="ru-RU" alt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тип инстанса </a:t>
            </a:r>
            <a:r>
              <a:rPr lang="en-US" alt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virtual switch</a:t>
            </a:r>
            <a:r>
              <a:rPr lang="ru-RU" alt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.</a:t>
            </a:r>
            <a:endParaRPr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  <a:sym typeface="+mn-ea"/>
              </a:rPr>
              <a:t>set routing-instances VxLaN01 instance-type virtual-switch</a:t>
            </a:r>
            <a:endParaRPr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Основный интерфейс для привязки наших 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vtep</a:t>
            </a:r>
            <a:endParaRPr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routing-instances VxLaN01 vtep-source-interface lo0.0</a:t>
            </a:r>
            <a:endParaRPr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Для подключения внешних хостов ( серверов/клиентов</a:t>
            </a:r>
            <a:r>
              <a:rPr lang="en-US" alt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)</a:t>
            </a: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используется интерфейс:</a:t>
            </a:r>
            <a:endParaRPr sz="1200" b="1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routing-instances VxLaN01 interface ge-0/0/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x</a:t>
            </a:r>
            <a:r>
              <a:rPr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.0</a:t>
            </a:r>
            <a:endParaRPr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ru-RU" altLang="en-US" sz="1200" b="1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alt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Задать необходимую </a:t>
            </a:r>
            <a:r>
              <a:rPr lang="en-US" alt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bridge </a:t>
            </a:r>
            <a:r>
              <a:rPr lang="ru-RU" alt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группу</a:t>
            </a:r>
            <a:endParaRPr lang="ru-RU" altLang="en-US" sz="1200" b="1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alt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routing-instances VxLaN0х bridge-domains vlanххх domain-type bridge</a:t>
            </a:r>
            <a:endParaRPr lang="ru-RU" alt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alt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routing-instances VxLaN0х bridge-domains vlanххх vlan-id ххх</a:t>
            </a:r>
            <a:endParaRPr lang="ru-RU" alt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alt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routing-instances VxLaN0х bridge-domains vlanххх vxlan vni </a:t>
            </a:r>
            <a:r>
              <a:rPr lang="en-US" alt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yyyy</a:t>
            </a:r>
            <a:endParaRPr lang="ru-RU" alt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ru-RU" alt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latin typeface="Ford Antenna" charset="0"/>
                <a:ea typeface="Ford Antenna" charset="0"/>
                <a:cs typeface="Ford Antenna" charset="0"/>
              </a:rPr>
              <a:t>Настройка </a:t>
            </a:r>
            <a:r>
              <a:rPr altLang="ru-RU" dirty="0">
                <a:latin typeface="Ford Antenna" charset="0"/>
                <a:ea typeface="Ford Antenna" charset="0"/>
                <a:cs typeface="Ford Antenna" charset="0"/>
              </a:rPr>
              <a:t>VxLAN based EVPN</a:t>
            </a:r>
            <a:endParaRPr lang="ru-RU" altLang="ru-RU" dirty="0">
              <a:latin typeface="Ford Antenna" charset="0"/>
              <a:ea typeface="Ford Antenna" charset="0"/>
              <a:cs typeface="Ford Antenna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5085" y="1076497"/>
            <a:ext cx="8334073" cy="2491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Настройка продолжается внутри нашего инстанса, созданного для работы 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VxLAN</a:t>
            </a: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. Для этого включается протокол 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EVPN</a:t>
            </a: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, обозначаются основные параметры 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RD, RT:</a:t>
            </a:r>
            <a:endParaRPr lang="en-US" sz="1200" b="1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alt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Настройка основных параметров:</a:t>
            </a:r>
            <a:endParaRPr lang="en-US" sz="1200" b="1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routing-instances VxLaN01 route-distinguisher 1.255.255.</a:t>
            </a: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xxx</a:t>
            </a:r>
            <a:r>
              <a:rPr lang="ru-RU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:4</a:t>
            </a:r>
            <a:endParaRPr lang="ru-RU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routing-instances VxLaN01 vrf-import EVPN-VRF-VXLAN</a:t>
            </a:r>
            <a:endParaRPr lang="ru-RU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routing-instances VxLaN01 vrf-target target:65000:1</a:t>
            </a:r>
            <a:endParaRPr lang="ru-RU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routing-instances VxLaN01 vrf-target auto</a:t>
            </a:r>
            <a:endParaRPr lang="ru-RU" sz="1200" b="1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Настройка протокола 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EVPN - over - VxLAN</a:t>
            </a:r>
            <a:endParaRPr lang="ru-RU" sz="1200" b="1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routing-instances VxLaN01 protocols evpn encapsulation vxlan</a:t>
            </a:r>
            <a:endParaRPr lang="ru-RU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routing-instances VxLaN01 protocols evpn extended-vni-list all</a:t>
            </a:r>
            <a:endParaRPr lang="ru-RU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set routing-instances VxLaN01 protocols evpn multicast-mode ingress-replication</a:t>
            </a:r>
            <a:endParaRPr lang="ru-RU" sz="1200" b="1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latin typeface="Ford Antenna" charset="0"/>
                <a:ea typeface="Ford Antenna" charset="0"/>
                <a:cs typeface="Ford Antenna" charset="0"/>
              </a:rPr>
              <a:t>Настройка </a:t>
            </a:r>
            <a:r>
              <a:rPr altLang="ru-RU" dirty="0">
                <a:latin typeface="Ford Antenna" charset="0"/>
                <a:ea typeface="Ford Antenna" charset="0"/>
                <a:cs typeface="Ford Antenna" charset="0"/>
              </a:rPr>
              <a:t>VxLAN based EVPN</a:t>
            </a:r>
            <a:endParaRPr lang="ru-RU" altLang="ru-RU" dirty="0">
              <a:latin typeface="Ford Antenna" charset="0"/>
              <a:ea typeface="Ford Antenna" charset="0"/>
              <a:cs typeface="Ford Antenna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5085" y="1076497"/>
            <a:ext cx="8334073" cy="4154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Проведение диагностики работы :</a:t>
            </a:r>
            <a:endParaRPr lang="ru-RU" sz="1200" b="1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ru-RU" sz="1200" b="1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Можно посмотреть базу данных мак адресов </a:t>
            </a:r>
            <a:r>
              <a:rPr lang="en-US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EVPN</a:t>
            </a:r>
            <a:endParaRPr lang="ru-RU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root@nag11&gt; show evpn database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Instance: VxLaN0x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VLAN  DomainId  MAC address        Active source                  Timestamp        IP address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  3000       02:11:0a:0e:ff:f4  ge-0/0/x.y                     Sep 30 05:05:56  172.2.0.111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    3000       02:12:0a:0e:ff:f4  ge-0/0/x.y                     Sep 30 05:05:56  172.2.0.112</a:t>
            </a: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*</a:t>
            </a:r>
            <a:r>
              <a:rPr lang="ru-RU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в силу специфики настройки хостов мак адрес является идентичным в обоих случаях.</a:t>
            </a:r>
            <a:endParaRPr lang="ru-RU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проверка доступности хостов:</a:t>
            </a:r>
            <a:endParaRPr lang="ru-RU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root@nag11&gt; ping routing-instance VxH12 172.2.0.112</a:t>
            </a:r>
            <a:endParaRPr lang="ru-RU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PING 172.2.0.112 (172.2.0.112): 56 data bytes</a:t>
            </a:r>
            <a:endParaRPr lang="ru-RU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64 bytes from 172.2.0.112: icmp_seq=0 ttl=64 time=993.253 ms</a:t>
            </a:r>
            <a:endParaRPr lang="ru-RU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64 bytes from 172.2.0.112: icmp_seq=1 ttl=64 time=13.525 ms</a:t>
            </a:r>
            <a:endParaRPr lang="ru-RU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64 bytes from 172.2.0.112: icmp_seq=2 ttl=64 time=19.274 ms</a:t>
            </a:r>
            <a:endParaRPr lang="ru-RU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64 bytes from 172.2.0.112: icmp_seq=3 ttl=64 time=2.728 ms</a:t>
            </a:r>
            <a:endParaRPr lang="ru-RU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^C</a:t>
            </a:r>
            <a:endParaRPr lang="ru-RU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--- 172.2.0.112 ping statistics ---</a:t>
            </a:r>
            <a:endParaRPr lang="ru-RU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4 packets transmitted, 4 packets received, 0% packet loss</a:t>
            </a:r>
            <a:endParaRPr lang="ru-RU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round-trip min/avg/max/stddev = 2.728/257.195/993.253/425.005 ms</a:t>
            </a:r>
            <a:endParaRPr lang="ru-RU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en-US" sz="12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latin typeface="Ford Antenna" charset="0"/>
                <a:ea typeface="Ford Antenna" charset="0"/>
                <a:cs typeface="Ford Antenna" charset="0"/>
              </a:rPr>
              <a:t>Настройка </a:t>
            </a:r>
            <a:r>
              <a:rPr altLang="ru-RU" dirty="0">
                <a:latin typeface="Ford Antenna" charset="0"/>
                <a:ea typeface="Ford Antenna" charset="0"/>
                <a:cs typeface="Ford Antenna" charset="0"/>
              </a:rPr>
              <a:t>VxLAN based EVPN</a:t>
            </a:r>
            <a:endParaRPr lang="ru-RU" altLang="ru-RU" dirty="0">
              <a:latin typeface="Ford Antenna" charset="0"/>
              <a:ea typeface="Ford Antenna" charset="0"/>
              <a:cs typeface="Ford Antenna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5085" y="1076497"/>
            <a:ext cx="8334073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Проведение диагностики работы :</a:t>
            </a:r>
            <a:endParaRPr lang="ru-RU" sz="1200" b="1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ru-RU" sz="1200" b="1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sz="8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  <a:sym typeface="+mn-ea"/>
              </a:rPr>
              <a:t>Можно посмотреть таблицу маршрутизации на оборудовании:</a:t>
            </a:r>
            <a:endParaRPr lang="ru-RU" sz="8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sz="8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  <a:sym typeface="+mn-ea"/>
              </a:rPr>
              <a:t>root@nag11&gt; show route</a:t>
            </a:r>
            <a:endParaRPr lang="ru-RU" sz="8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sz="8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  <a:sym typeface="+mn-ea"/>
              </a:rPr>
              <a:t>VxLaN01.evpn.0: 6 destinations, 6 routes (6 active, 0 holddown, 0 hidden)</a:t>
            </a:r>
            <a:endParaRPr lang="ru-RU" sz="8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sz="8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  <a:sym typeface="+mn-ea"/>
              </a:rPr>
              <a:t>+ = Active Route, - = Last Active, * = Both</a:t>
            </a:r>
            <a:endParaRPr lang="ru-RU" sz="8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ru-RU" sz="8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sz="8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  <a:sym typeface="+mn-ea"/>
              </a:rPr>
              <a:t>2:1.255.255.111:4::3000::02:11:0a:0e:ff:f4/304 MAC/IP</a:t>
            </a:r>
            <a:endParaRPr lang="ru-RU" sz="8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sz="8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  <a:sym typeface="+mn-ea"/>
              </a:rPr>
              <a:t>                   *[EVPN/170] 00:01:07</a:t>
            </a:r>
            <a:endParaRPr lang="ru-RU" sz="8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sz="8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  <a:sym typeface="+mn-ea"/>
              </a:rPr>
              <a:t>                      Indirect</a:t>
            </a:r>
            <a:endParaRPr lang="ru-RU" sz="8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sz="8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  <a:sym typeface="+mn-ea"/>
              </a:rPr>
              <a:t>2:1.255.255.111:4::3000::02:12:0a:0e:ff:f4/304 MAC/IP</a:t>
            </a:r>
            <a:endParaRPr lang="ru-RU" sz="8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sz="8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  <a:sym typeface="+mn-ea"/>
              </a:rPr>
              <a:t>                   *[EVPN/170] 00:01:07</a:t>
            </a:r>
            <a:endParaRPr lang="ru-RU" sz="8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sz="8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  <a:sym typeface="+mn-ea"/>
              </a:rPr>
              <a:t>                      Indirect</a:t>
            </a:r>
            <a:endParaRPr lang="ru-RU" sz="8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sz="8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  <a:sym typeface="+mn-ea"/>
              </a:rPr>
              <a:t>2:1.255.255.111:4::3000::02:11:0a:0e:ff:f4::172.2.0.111/304 MAC/IP</a:t>
            </a:r>
            <a:endParaRPr lang="ru-RU" sz="8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sz="8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  <a:sym typeface="+mn-ea"/>
              </a:rPr>
              <a:t>                   *[EVPN/170] 00:01:07</a:t>
            </a:r>
            <a:endParaRPr lang="ru-RU" sz="8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sz="8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  <a:sym typeface="+mn-ea"/>
              </a:rPr>
              <a:t>                      Indirect</a:t>
            </a:r>
            <a:endParaRPr lang="ru-RU" sz="8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sz="8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  <a:sym typeface="+mn-ea"/>
              </a:rPr>
              <a:t>2:1.255.255.111:4::3000::02:12:0a:0e:ff:f4::172.2.0.112/304 MAC/IP</a:t>
            </a:r>
            <a:endParaRPr lang="ru-RU" sz="8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sz="8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  <a:sym typeface="+mn-ea"/>
              </a:rPr>
              <a:t>                   *[EVPN/170] 00:01:07</a:t>
            </a:r>
            <a:endParaRPr lang="ru-RU" sz="8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sz="8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  <a:sym typeface="+mn-ea"/>
              </a:rPr>
              <a:t>                      Indirect</a:t>
            </a:r>
            <a:endParaRPr lang="ru-RU" sz="8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sz="8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  <a:sym typeface="+mn-ea"/>
              </a:rPr>
              <a:t>3:1.255.255.111:4::3000::1.255.255.111/248 IM</a:t>
            </a:r>
            <a:endParaRPr lang="ru-RU" sz="8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sz="8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  <a:sym typeface="+mn-ea"/>
              </a:rPr>
              <a:t>                   *[EVPN/170] 01:14:20</a:t>
            </a:r>
            <a:endParaRPr lang="ru-RU" sz="8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sz="8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  <a:sym typeface="+mn-ea"/>
              </a:rPr>
              <a:t>                      Indirect</a:t>
            </a:r>
            <a:endParaRPr lang="ru-RU" sz="8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sz="8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  <a:sym typeface="+mn-ea"/>
              </a:rPr>
              <a:t>3:1.255.255.112:4::3000::1.255.255.112/248 IM</a:t>
            </a:r>
            <a:endParaRPr lang="ru-RU" sz="8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sz="8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  <a:sym typeface="+mn-ea"/>
              </a:rPr>
              <a:t>                   *[BGP/170] 01:10:38, localpref 100, from 1.255.255.112</a:t>
            </a:r>
            <a:endParaRPr lang="ru-RU" sz="8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sz="8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  <a:sym typeface="+mn-ea"/>
              </a:rPr>
              <a:t>                      AS path: I, validation-state: unverified</a:t>
            </a:r>
            <a:endParaRPr lang="ru-RU" sz="8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sz="8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  <a:sym typeface="+mn-ea"/>
              </a:rPr>
              <a:t>                    &gt; to 1.0.11.12 via ge-0/0/3.0, label-switched-path nag11-nag12</a:t>
            </a:r>
            <a:endParaRPr lang="en-US" sz="8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sz="2400" b="1" spc="0" dirty="0"/>
              <a:t>Dmitry Karyakin</a:t>
            </a:r>
            <a:br>
              <a:rPr lang="en-US" sz="2400" b="1" spc="0" dirty="0"/>
            </a:br>
            <a:r>
              <a:rPr lang="en-US" sz="2400" b="1" spc="0" dirty="0" err="1"/>
              <a:t>dkaryakin@juniper.net</a:t>
            </a:r>
            <a:endParaRPr lang="ru-RU" sz="2400" spc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sz="2400" dirty="0">
                <a:latin typeface="Ford Antenna" charset="0"/>
                <a:ea typeface="Ford Antenna" charset="0"/>
                <a:cs typeface="Ford Antenna" charset="0"/>
              </a:rPr>
              <a:t>Схема </a:t>
            </a:r>
            <a:r>
              <a:rPr lang="en-US" sz="2400" dirty="0">
                <a:latin typeface="Ford Antenna" charset="0"/>
                <a:ea typeface="Ford Antenna" charset="0"/>
                <a:cs typeface="Ford Antenna" charset="0"/>
              </a:rPr>
              <a:t>IP </a:t>
            </a:r>
            <a:r>
              <a:rPr lang="ru-RU" sz="2400" dirty="0">
                <a:latin typeface="Ford Antenna" charset="0"/>
                <a:ea typeface="Ford Antenna" charset="0"/>
                <a:cs typeface="Ford Antenna" charset="0"/>
              </a:rPr>
              <a:t>адресации</a:t>
            </a:r>
            <a:endParaRPr lang="ru-RU" sz="2400" dirty="0">
              <a:latin typeface="Ford Antenna" charset="0"/>
              <a:ea typeface="Ford Antenna" charset="0"/>
              <a:cs typeface="Ford Antenna" charset="0"/>
            </a:endParaRPr>
          </a:p>
        </p:txBody>
      </p:sp>
      <p:pic>
        <p:nvPicPr>
          <p:cNvPr id="5" name="Замещающее содержимое 4" descr="Схема лабы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57200" y="748665"/>
            <a:ext cx="8229600" cy="1687830"/>
          </a:xfrm>
          <a:prstGeom prst="rect">
            <a:avLst/>
          </a:prstGeom>
        </p:spPr>
      </p:pic>
      <p:sp>
        <p:nvSpPr>
          <p:cNvPr id="10" name="Заголовок 8"/>
          <p:cNvSpPr>
            <a:spLocks noGrp="1"/>
          </p:cNvSpPr>
          <p:nvPr/>
        </p:nvSpPr>
        <p:spPr>
          <a:xfrm>
            <a:off x="310515" y="3299460"/>
            <a:ext cx="8223250" cy="894715"/>
          </a:xfrm>
          <a:prstGeom prst="rect">
            <a:avLst/>
          </a:prstGeom>
        </p:spPr>
        <p:txBody>
          <a:bodyPr wrap="square" lIns="57148" tIns="0" rIns="0" bIns="0" anchor="ctr" anchorCtr="0">
            <a:noAutofit/>
          </a:bodyPr>
          <a:lstStyle>
            <a:lvl1pPr algn="l" defTabSz="342900" rtl="0" eaLnBrk="1" latinLnBrk="0" hangingPunct="1">
              <a:lnSpc>
                <a:spcPct val="90000"/>
              </a:lnSpc>
              <a:spcBef>
                <a:spcPts val="250"/>
              </a:spcBef>
              <a:buNone/>
              <a:defRPr lang="en-US" sz="2800" b="0" i="0" kern="1200" spc="-38" baseline="0">
                <a:solidFill>
                  <a:schemeClr val="tx1"/>
                </a:solidFill>
                <a:latin typeface="Arial" panose="020B0604020202020204"/>
                <a:ea typeface="+mn-ea"/>
                <a:cs typeface="Arial" panose="020B0604020202020204"/>
              </a:defRPr>
            </a:lvl1pPr>
          </a:lstStyle>
          <a:p>
            <a:pPr indent="0" algn="l"/>
            <a:r>
              <a:rPr lang="ru-RU" altLang="ru-RU" sz="1600" dirty="0">
                <a:latin typeface="Ford Antenna" charset="0"/>
                <a:ea typeface="Ford Antenna" charset="0"/>
                <a:cs typeface="Ford Antenna" charset="0"/>
              </a:rPr>
              <a:t>На схеме представлена базовая маршрутизация сети - стыковочные сети для работы. Более детально будет показано ниже. </a:t>
            </a:r>
            <a:br>
              <a:rPr lang="ru-RU" sz="2400" dirty="0">
                <a:latin typeface="Ford Antenna" charset="0"/>
                <a:ea typeface="Ford Antenna" charset="0"/>
                <a:cs typeface="Ford Antenna" charset="0"/>
              </a:rPr>
            </a:br>
            <a:endParaRPr lang="ru-RU" sz="2400" dirty="0">
              <a:latin typeface="Ford Antenna" charset="0"/>
              <a:ea typeface="Ford Antenna" charset="0"/>
              <a:cs typeface="Ford Antenna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Ford Antenna" charset="0"/>
                <a:ea typeface="Ford Antenna" charset="0"/>
                <a:cs typeface="Ford Antenna" charset="0"/>
              </a:rPr>
              <a:t>Доступ к стенду: </a:t>
            </a:r>
            <a:r>
              <a:rPr lang="en-US" dirty="0" err="1">
                <a:latin typeface="Ford Antenna" charset="0"/>
                <a:ea typeface="Ford Antenna" charset="0"/>
                <a:cs typeface="Ford Antenna" charset="0"/>
              </a:rPr>
              <a:t>vMX</a:t>
            </a:r>
            <a:r>
              <a:rPr lang="en-US" dirty="0">
                <a:latin typeface="Ford Antenna" charset="0"/>
                <a:ea typeface="Ford Antenna" charset="0"/>
                <a:cs typeface="Ford Antenna" charset="0"/>
              </a:rPr>
              <a:t> </a:t>
            </a:r>
            <a:r>
              <a:rPr lang="ru-RU" dirty="0">
                <a:latin typeface="Ford Antenna" charset="0"/>
                <a:ea typeface="Ford Antenna" charset="0"/>
                <a:cs typeface="Ford Antenna" charset="0"/>
              </a:rPr>
              <a:t>маршрутизаторы</a:t>
            </a:r>
            <a:endParaRPr lang="ru-RU" dirty="0">
              <a:latin typeface="Ford Antenna" charset="0"/>
              <a:ea typeface="Ford Antenna" charset="0"/>
              <a:cs typeface="Ford Antenna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5085" y="1076497"/>
            <a:ext cx="8334073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Маршрутизаторы </a:t>
            </a:r>
            <a:r>
              <a:rPr lang="en-US" sz="18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nag01...nag20: </a:t>
            </a:r>
            <a:endParaRPr lang="en-US" sz="18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8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SSH Login: </a:t>
            </a:r>
            <a:endParaRPr lang="en-US" sz="1800" b="1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8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Password: </a:t>
            </a:r>
            <a:endParaRPr lang="en-US" sz="1800" b="1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sz="18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! Каждый участник настраивает свой маршрутизатор</a:t>
            </a:r>
            <a:endParaRPr lang="ru-RU" sz="18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ru-RU" sz="18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en-US" sz="18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Ford Antenna" charset="0"/>
                <a:ea typeface="Ford Antenna" charset="0"/>
                <a:cs typeface="Ford Antenna" charset="0"/>
              </a:rPr>
              <a:t>Доступ к стенду: </a:t>
            </a:r>
            <a:r>
              <a:rPr lang="en-US" dirty="0">
                <a:latin typeface="Ford Antenna" charset="0"/>
                <a:ea typeface="Ford Antenna" charset="0"/>
                <a:cs typeface="Ford Antenna" charset="0"/>
              </a:rPr>
              <a:t>Linux </a:t>
            </a:r>
            <a:r>
              <a:rPr lang="ru-RU" dirty="0">
                <a:latin typeface="Ford Antenna" charset="0"/>
                <a:ea typeface="Ford Antenna" charset="0"/>
                <a:cs typeface="Ford Antenna" charset="0"/>
              </a:rPr>
              <a:t>хосты (</a:t>
            </a:r>
            <a:r>
              <a:rPr lang="en-US" dirty="0">
                <a:latin typeface="Ford Antenna" charset="0"/>
                <a:ea typeface="Ford Antenna" charset="0"/>
                <a:cs typeface="Ford Antenna" charset="0"/>
              </a:rPr>
              <a:t>single home)</a:t>
            </a:r>
            <a:endParaRPr lang="ru-RU" dirty="0">
              <a:latin typeface="Ford Antenna" charset="0"/>
              <a:ea typeface="Ford Antenna" charset="0"/>
              <a:cs typeface="Ford Antenna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5085" y="1076497"/>
            <a:ext cx="8334073" cy="1876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n-US" sz="16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en-US" sz="16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altLang="en-US" sz="16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Для имитации проверочных хостов используется функционал </a:t>
            </a:r>
            <a:r>
              <a:rPr lang="en-US" altLang="en-US" sz="16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virtual-router</a:t>
            </a:r>
            <a:endParaRPr lang="en-US" altLang="en-US" sz="16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для проверки работы </a:t>
            </a:r>
            <a:r>
              <a:rPr lang="en-US" sz="16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EVPN-MPLS </a:t>
            </a:r>
            <a:r>
              <a:rPr lang="ru-RU" sz="16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создана логическая заколка внутри виртуальной машины - порты </a:t>
            </a:r>
            <a:r>
              <a:rPr lang="en-US" sz="16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ge-0/0/4 - ge-0/0/5</a:t>
            </a:r>
            <a:endParaRPr lang="en-US" sz="16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ru-RU" sz="18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en-US" sz="18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Ford Antenna" charset="0"/>
                <a:ea typeface="Ford Antenna" charset="0"/>
                <a:cs typeface="Ford Antenna" charset="0"/>
              </a:rPr>
              <a:t>Доступ к стенду: </a:t>
            </a:r>
            <a:r>
              <a:rPr lang="en-US" dirty="0">
                <a:latin typeface="Ford Antenna" charset="0"/>
                <a:ea typeface="Ford Antenna" charset="0"/>
                <a:cs typeface="Ford Antenna" charset="0"/>
              </a:rPr>
              <a:t>Linux </a:t>
            </a:r>
            <a:r>
              <a:rPr lang="ru-RU" dirty="0">
                <a:latin typeface="Ford Antenna" charset="0"/>
                <a:ea typeface="Ford Antenna" charset="0"/>
                <a:cs typeface="Ford Antenna" charset="0"/>
              </a:rPr>
              <a:t>хосты (</a:t>
            </a:r>
            <a:r>
              <a:rPr lang="en-US" dirty="0">
                <a:latin typeface="Ford Antenna" charset="0"/>
                <a:ea typeface="Ford Antenna" charset="0"/>
                <a:cs typeface="Ford Antenna" charset="0"/>
              </a:rPr>
              <a:t>multi home)</a:t>
            </a:r>
            <a:endParaRPr lang="ru-RU" dirty="0">
              <a:latin typeface="Ford Antenna" charset="0"/>
              <a:ea typeface="Ford Antenna" charset="0"/>
              <a:cs typeface="Ford Antenna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5085" y="1076497"/>
            <a:ext cx="8334073" cy="3876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8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Linux </a:t>
            </a:r>
            <a:r>
              <a:rPr lang="ru-RU" sz="18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хосты </a:t>
            </a:r>
            <a:r>
              <a:rPr lang="en-US" sz="18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ce01...ce10: 10.200.0.151 – 10.0.200.160</a:t>
            </a:r>
            <a:endParaRPr lang="en-US" sz="18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8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SSH Login: </a:t>
            </a:r>
            <a:endParaRPr lang="en-US" sz="1800" b="1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8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Password: </a:t>
            </a:r>
            <a:endParaRPr lang="en-US" sz="1800" b="1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en-US" sz="16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Каждый хост подключен к паре маршрутизаторов:</a:t>
            </a:r>
            <a:endParaRPr lang="ru-RU" sz="16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ce01: nag01 </a:t>
            </a:r>
            <a:r>
              <a:rPr lang="ru-RU" sz="16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и </a:t>
            </a:r>
            <a:r>
              <a:rPr lang="en-US" sz="16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nag11</a:t>
            </a:r>
            <a:endParaRPr lang="en-US" sz="16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r>
              <a:rPr lang="en-US" sz="16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ce02: nag02 </a:t>
            </a:r>
            <a:r>
              <a:rPr lang="ru-RU" sz="16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и </a:t>
            </a:r>
            <a:r>
              <a:rPr lang="en-US" sz="16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nag12</a:t>
            </a:r>
            <a:endParaRPr lang="en-US" sz="16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r>
              <a:rPr lang="en-US" sz="16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...</a:t>
            </a:r>
            <a:endParaRPr lang="en-US" sz="16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r>
              <a:rPr lang="en-US" sz="16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ce09: nag09 </a:t>
            </a:r>
            <a:r>
              <a:rPr lang="ru-RU" sz="16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и </a:t>
            </a:r>
            <a:r>
              <a:rPr lang="en-US" sz="16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nag19</a:t>
            </a:r>
            <a:endParaRPr lang="en-US" sz="16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r>
              <a:rPr lang="en-US" sz="16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ce10: nag10 </a:t>
            </a:r>
            <a:r>
              <a:rPr lang="ru-RU" sz="16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и </a:t>
            </a:r>
            <a:r>
              <a:rPr lang="en-US" sz="16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nag20</a:t>
            </a:r>
            <a:endParaRPr lang="en-US" sz="16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ru-RU" sz="16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Со стороны </a:t>
            </a:r>
            <a:r>
              <a:rPr lang="en-US" sz="16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Linux </a:t>
            </a:r>
            <a:r>
              <a:rPr lang="ru-RU" sz="16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преднастроен</a:t>
            </a:r>
            <a:r>
              <a:rPr lang="ru-RU" sz="16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 </a:t>
            </a:r>
            <a:r>
              <a:rPr lang="en-US" sz="16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LAG (bond </a:t>
            </a:r>
            <a:r>
              <a:rPr lang="ru-RU" sz="16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интерфейс) + </a:t>
            </a:r>
            <a:r>
              <a:rPr lang="en-US" sz="16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LACP</a:t>
            </a:r>
            <a:endParaRPr lang="en-US" sz="16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Для имитации проверочного хоста используется оборудование </a:t>
            </a:r>
            <a:r>
              <a:rPr lang="en-US" sz="16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EX2200 + </a:t>
            </a:r>
            <a:r>
              <a:rPr lang="ru-RU" sz="16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функционал </a:t>
            </a:r>
            <a:r>
              <a:rPr lang="en-US" sz="16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virtual-router</a:t>
            </a:r>
            <a:r>
              <a:rPr lang="ru-RU" altLang="en-US" sz="16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, со своей парой портов согласно дескрипторам</a:t>
            </a:r>
            <a:endParaRPr lang="ru-RU" sz="16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en-US" sz="16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ord Antenna" charset="0"/>
                <a:ea typeface="Ford Antenna" charset="0"/>
                <a:cs typeface="Ford Antenna" charset="0"/>
              </a:rPr>
              <a:t> IP </a:t>
            </a:r>
            <a:r>
              <a:rPr lang="ru-RU" dirty="0">
                <a:latin typeface="Ford Antenna" charset="0"/>
                <a:ea typeface="Ford Antenna" charset="0"/>
                <a:cs typeface="Ford Antenna" charset="0"/>
              </a:rPr>
              <a:t>адресация стенда</a:t>
            </a:r>
            <a:endParaRPr lang="ru-RU" dirty="0">
              <a:latin typeface="Ford Antenna" charset="0"/>
              <a:ea typeface="Ford Antenna" charset="0"/>
              <a:cs typeface="Ford Antenna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5085" y="1076497"/>
            <a:ext cx="4005597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Loopback </a:t>
            </a:r>
            <a:r>
              <a:rPr lang="ru-RU" sz="1800" b="1" dirty="0">
                <a:solidFill>
                  <a:srgbClr val="FF0000"/>
                </a:solidFill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интерфейсы</a:t>
            </a:r>
            <a:endParaRPr lang="en-US" sz="1800" b="1" dirty="0">
              <a:solidFill>
                <a:srgbClr val="FF0000"/>
              </a:solidFill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8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nag01: 1.255.255.101/32 </a:t>
            </a:r>
            <a:endParaRPr lang="en-US" sz="18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8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... </a:t>
            </a:r>
            <a:endParaRPr lang="en-US" sz="18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8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nag20: 1.255.255.120/32</a:t>
            </a:r>
            <a:endParaRPr lang="en-US" sz="18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en-US" sz="18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en-US" sz="18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en-US" sz="18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09244" y="1076497"/>
            <a:ext cx="5335168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rgbClr val="FF0000"/>
                </a:solidFill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Стыковочные сети</a:t>
            </a:r>
            <a:endParaRPr lang="ru-RU" sz="1800" b="1" dirty="0">
              <a:solidFill>
                <a:srgbClr val="FF0000"/>
              </a:solidFill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ru-RU" sz="18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Между </a:t>
            </a:r>
            <a:r>
              <a:rPr lang="en-US" sz="18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nagXX</a:t>
            </a:r>
            <a:r>
              <a:rPr lang="en-US" sz="18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: </a:t>
            </a:r>
            <a:r>
              <a:rPr lang="en-US" sz="1800" b="1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1.0.YY.XX/24</a:t>
            </a:r>
            <a:endParaRPr lang="en-US" sz="1800" b="1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8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XX – </a:t>
            </a:r>
            <a:r>
              <a:rPr lang="ru-RU" sz="18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номер маршрутизатора</a:t>
            </a:r>
            <a:endParaRPr lang="ru-RU" sz="18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r>
              <a:rPr lang="en-US" sz="18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YY – </a:t>
            </a:r>
            <a:r>
              <a:rPr lang="ru-RU" sz="18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порядковый номер (</a:t>
            </a:r>
            <a:r>
              <a:rPr lang="ru-RU" sz="1800" dirty="0" err="1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см.схему</a:t>
            </a:r>
            <a:r>
              <a:rPr lang="ru-RU" sz="1800" dirty="0">
                <a:latin typeface="Consolas" panose="020B0609020204030204" charset="0"/>
                <a:ea typeface="Consolas" panose="020B0609020204030204" charset="0"/>
                <a:cs typeface="Consolas" panose="020B0609020204030204" charset="0"/>
              </a:rPr>
              <a:t>)</a:t>
            </a:r>
            <a:endParaRPr lang="ru-RU" sz="18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ru-RU" sz="18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ru-RU" sz="18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  <a:p>
            <a:pPr>
              <a:spcAft>
                <a:spcPts val="0"/>
              </a:spcAft>
            </a:pPr>
            <a:endParaRPr lang="en-US" sz="1800" dirty="0">
              <a:latin typeface="Consolas" panose="020B0609020204030204" charset="0"/>
              <a:ea typeface="Consolas" panose="020B0609020204030204" charset="0"/>
              <a:cs typeface="Consolas" panose="020B0609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Juniper_PPT_UPDATE_0216_v5a_test">
  <a:themeElements>
    <a:clrScheme name="Juniper Colors 2014">
      <a:dk1>
        <a:srgbClr val="445E88"/>
      </a:dk1>
      <a:lt1>
        <a:srgbClr val="FFFFFF"/>
      </a:lt1>
      <a:dk2>
        <a:srgbClr val="A8B9C8"/>
      </a:dk2>
      <a:lt2>
        <a:srgbClr val="C8C8C8"/>
      </a:lt2>
      <a:accent1>
        <a:srgbClr val="3EBAF1"/>
      </a:accent1>
      <a:accent2>
        <a:srgbClr val="3C3C3C"/>
      </a:accent2>
      <a:accent3>
        <a:srgbClr val="E76252"/>
      </a:accent3>
      <a:accent4>
        <a:srgbClr val="68AE64"/>
      </a:accent4>
      <a:accent5>
        <a:srgbClr val="3095C2"/>
      </a:accent5>
      <a:accent6>
        <a:srgbClr val="00A3A5"/>
      </a:accent6>
      <a:hlink>
        <a:srgbClr val="0067AB"/>
      </a:hlink>
      <a:folHlink>
        <a:srgbClr val="64646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91425" tIns="45713" rIns="91425" bIns="45713" rtlCol="0" anchor="ctr"/>
      <a:lstStyle>
        <a:defPPr algn="ctr">
          <a:defRPr sz="1400">
            <a:latin typeface="Arial" panose="020B0604020202020204"/>
            <a:cs typeface="Arial" panose="020B0604020202020204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2"/>
          </a:solidFill>
          <a:miter lim="800000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 lIns="45643" tIns="22821" rIns="45643" bIns="22821"/>
      <a:lstStyle>
        <a:defPPr algn="l">
          <a:lnSpc>
            <a:spcPct val="90000"/>
          </a:lnSpc>
          <a:defRPr sz="1400" dirty="0" smtClean="0">
            <a:solidFill>
              <a:schemeClr val="accent2"/>
            </a:solidFill>
            <a:latin typeface="Arial" panose="020B0604020202020204"/>
            <a:cs typeface="Arial" panose="020B0604020202020204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JuniperNetworksCorporateOverview 061615 approved</Template>
  <TotalTime>0</TotalTime>
  <Words>25765</Words>
  <Application>WPS Presentation</Application>
  <PresentationFormat>Экран (16:9)</PresentationFormat>
  <Paragraphs>736</Paragraphs>
  <Slides>48</Slides>
  <Notes>37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48</vt:i4>
      </vt:variant>
    </vt:vector>
  </HeadingPairs>
  <TitlesOfParts>
    <vt:vector size="59" baseType="lpstr">
      <vt:lpstr>Arial</vt:lpstr>
      <vt:lpstr>SimSun</vt:lpstr>
      <vt:lpstr>Wingdings</vt:lpstr>
      <vt:lpstr>Arial</vt:lpstr>
      <vt:lpstr>Ford Antenna</vt:lpstr>
      <vt:lpstr>Segoe Print</vt:lpstr>
      <vt:lpstr>Consolas</vt:lpstr>
      <vt:lpstr>Microsoft YaHei</vt:lpstr>
      <vt:lpstr/>
      <vt:lpstr>Arial Unicode MS</vt:lpstr>
      <vt:lpstr>1_Juniper_PPT_UPDATE_0216_v5a_test</vt:lpstr>
      <vt:lpstr> Сервисы EVPN / MPLS практика </vt:lpstr>
      <vt:lpstr>Доступ к стенду</vt:lpstr>
      <vt:lpstr>Программа</vt:lpstr>
      <vt:lpstr>Схема стенда </vt:lpstr>
      <vt:lpstr>Схема IP адресации</vt:lpstr>
      <vt:lpstr>Доступ к стенду: vMX маршрутизаторы</vt:lpstr>
      <vt:lpstr>Доступ к стенду: Linux хосты (single home)</vt:lpstr>
      <vt:lpstr>Доступ к стенду: Linux хосты (multi home)</vt:lpstr>
      <vt:lpstr> IP адресация стенда</vt:lpstr>
      <vt:lpstr>Core Network OSPF, MPLS, RSVP, LSP, BGP</vt:lpstr>
      <vt:lpstr>Настройка IP адресации на интерфейсах</vt:lpstr>
      <vt:lpstr>Конфигурация IGP маршрутизации</vt:lpstr>
      <vt:lpstr>Проверка OSPF</vt:lpstr>
      <vt:lpstr>Настройка протокола BGP</vt:lpstr>
      <vt:lpstr>Конфигурация MPLS</vt:lpstr>
      <vt:lpstr>Single home EVPN VLAN-based и VLAN-aware bundle</vt:lpstr>
      <vt:lpstr>IP адресация хостов для L2 EVPN сервисов</vt:lpstr>
      <vt:lpstr>Настройка Vlan-based EVPN сервиса</vt:lpstr>
      <vt:lpstr>Проверка Vlan-based EVPN сервиса</vt:lpstr>
      <vt:lpstr>Проверка Vlan-based EVPN сервиса</vt:lpstr>
      <vt:lpstr>Проверка Vlan-based EVPN сервиса</vt:lpstr>
      <vt:lpstr>Настройка Vlan-aware bundle EVPN сервиса</vt:lpstr>
      <vt:lpstr>Проверка Vlan-aware bundle EVPN сервиса</vt:lpstr>
      <vt:lpstr>Multihome EVPN</vt:lpstr>
      <vt:lpstr>Настройка Multi-home EVPN Active/Active</vt:lpstr>
      <vt:lpstr>Настройка Multi-home EVPN Active/Active</vt:lpstr>
      <vt:lpstr>Настройка Multi-home EVPN Active/Active</vt:lpstr>
      <vt:lpstr>Проверка Multi-home EVPN Active/Active</vt:lpstr>
      <vt:lpstr>Проверка Multi-home EVPN Active/Active</vt:lpstr>
      <vt:lpstr>Проверка Multi-home EVPN Active/Active</vt:lpstr>
      <vt:lpstr>Проверка Multi-home EVPN Active/Active</vt:lpstr>
      <vt:lpstr>Проверка Multi-home EVPN Active/Active</vt:lpstr>
      <vt:lpstr>Проверка Multi-home EVPN Active/Active</vt:lpstr>
      <vt:lpstr>IP адресация хостов для L3 VPN/EVPN сервисов</vt:lpstr>
      <vt:lpstr>Routing:  L3 VPN + EVPN</vt:lpstr>
      <vt:lpstr>Настройка L3 VPN для сервисов EVPN</vt:lpstr>
      <vt:lpstr>Настройка L3 VPN для сервисов EVPN</vt:lpstr>
      <vt:lpstr>Настройка L3 VPN для сервисов EVPN</vt:lpstr>
      <vt:lpstr>Проверка L3 маршрутизации EVPN + L3 VPN</vt:lpstr>
      <vt:lpstr>Проверка L3 маршрутизации EVPN + L3 VPN</vt:lpstr>
      <vt:lpstr>Проверка L3 маршрутизации EVPN + L3 VPN</vt:lpstr>
      <vt:lpstr>Проверка L3 маршрутизации EVPN + L3 VPN</vt:lpstr>
      <vt:lpstr>Single Home  VxLAN + EVPN</vt:lpstr>
      <vt:lpstr>Настройка VxLAN</vt:lpstr>
      <vt:lpstr>Настройка VxLAN based EVPN</vt:lpstr>
      <vt:lpstr>Настройка VxLAN based EVPN</vt:lpstr>
      <vt:lpstr>Настройка VxLAN based EVPN</vt:lpstr>
      <vt:lpstr>Dmitry Karyakin dkaryakin@juniper.net</vt:lpstr>
    </vt:vector>
  </TitlesOfParts>
  <Company>Juniper Networks,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SD-WAN</dc:title>
  <dc:creator>Dmitry Karyakin</dc:creator>
  <cp:lastModifiedBy>Андрей Шепелев</cp:lastModifiedBy>
  <cp:revision>517</cp:revision>
  <cp:lastPrinted>2017-07-26T12:18:00Z</cp:lastPrinted>
  <dcterms:created xsi:type="dcterms:W3CDTF">2015-06-17T20:14:00Z</dcterms:created>
  <dcterms:modified xsi:type="dcterms:W3CDTF">2019-10-09T08:54:32Z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0x010100F81EAE91E5F9174FB8596EBBC166B950</vt:lpwstr>
  </property>
  <property fmtid="{D5CDD505-2E9C-101B-9397-08002B2CF9AE}" pid="3" name="_dlc_DocIdItemGuid">
    <vt:lpwstr>2569f410-680f-4e07-98ee-1c63481cf9dd</vt:lpwstr>
  </property>
  <property fmtid="{D5CDD505-2E9C-101B-9397-08002B2CF9AE}" pid="4" name="KSOProductBuildVer">
    <vt:lpwstr>1049-11.2.0.8970</vt:lpwstr>
  </property>
</Properties>
</file>