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Уровень текста 1</a:t>
            </a:r>
            <a:endParaRPr sz="3200"/>
          </a:p>
          <a:p>
            <a:pPr lvl="1">
              <a:defRPr sz="1800"/>
            </a:pPr>
            <a:r>
              <a:rPr sz="3200"/>
              <a:t>Уровень текста 2</a:t>
            </a:r>
            <a:endParaRPr sz="3200"/>
          </a:p>
          <a:p>
            <a:pPr lvl="2">
              <a:defRPr sz="1800"/>
            </a:pPr>
            <a:r>
              <a:rPr sz="3200"/>
              <a:t>Уровень текста 3</a:t>
            </a:r>
            <a:endParaRPr sz="3200"/>
          </a:p>
          <a:p>
            <a:pPr lvl="3">
              <a:defRPr sz="1800"/>
            </a:pPr>
            <a:r>
              <a:rPr sz="3200"/>
              <a:t>Уровень текста 4</a:t>
            </a:r>
            <a:endParaRPr sz="3200"/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Кавыч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Уровень текста 1</a:t>
            </a:r>
            <a:endParaRPr sz="3200"/>
          </a:p>
          <a:p>
            <a:pPr lvl="1">
              <a:defRPr sz="1800"/>
            </a:pPr>
            <a:r>
              <a:rPr sz="3200"/>
              <a:t>Уровень текста 2</a:t>
            </a:r>
            <a:endParaRPr sz="3200"/>
          </a:p>
          <a:p>
            <a:pPr lvl="2">
              <a:defRPr sz="1800"/>
            </a:pPr>
            <a:r>
              <a:rPr sz="3200"/>
              <a:t>Уровень текста 3</a:t>
            </a:r>
            <a:endParaRPr sz="3200"/>
          </a:p>
          <a:p>
            <a:pPr lvl="3">
              <a:defRPr sz="1800"/>
            </a:pPr>
            <a:r>
              <a:rPr sz="3200"/>
              <a:t>Уровень текста 4</a:t>
            </a:r>
            <a:endParaRPr sz="3200"/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Текст заголовка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Уровень текста 1</a:t>
            </a:r>
            <a:endParaRPr sz="3200"/>
          </a:p>
          <a:p>
            <a:pPr lvl="1">
              <a:defRPr sz="1800"/>
            </a:pPr>
            <a:r>
              <a:rPr sz="3200"/>
              <a:t>Уровень текста 2</a:t>
            </a:r>
            <a:endParaRPr sz="3200"/>
          </a:p>
          <a:p>
            <a:pPr lvl="2">
              <a:defRPr sz="1800"/>
            </a:pPr>
            <a:r>
              <a:rPr sz="3200"/>
              <a:t>Уровень текста 3</a:t>
            </a:r>
            <a:endParaRPr sz="3200"/>
          </a:p>
          <a:p>
            <a:pPr lvl="3">
              <a:defRPr sz="1800"/>
            </a:pPr>
            <a:r>
              <a:rPr sz="3200"/>
              <a:t>Уровень текста 4</a:t>
            </a:r>
            <a:endParaRPr sz="3200"/>
          </a:p>
          <a:p>
            <a:pPr lvl="4">
              <a:defRPr sz="1800"/>
            </a:pPr>
            <a:r>
              <a:rPr sz="32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Уровень текста 1</a:t>
            </a:r>
            <a:endParaRPr sz="3600"/>
          </a:p>
          <a:p>
            <a:pPr lvl="1">
              <a:defRPr sz="1800"/>
            </a:pPr>
            <a:r>
              <a:rPr sz="3600"/>
              <a:t>Уровень текста 2</a:t>
            </a:r>
            <a:endParaRPr sz="3600"/>
          </a:p>
          <a:p>
            <a:pPr lvl="2">
              <a:defRPr sz="1800"/>
            </a:pPr>
            <a:r>
              <a:rPr sz="3600"/>
              <a:t>Уровень текста 3</a:t>
            </a:r>
            <a:endParaRPr sz="3600"/>
          </a:p>
          <a:p>
            <a:pPr lvl="3">
              <a:defRPr sz="1800"/>
            </a:pPr>
            <a:r>
              <a:rPr sz="3600"/>
              <a:t>Уровень текста 4</a:t>
            </a:r>
            <a:endParaRPr sz="3600"/>
          </a:p>
          <a:p>
            <a:pPr lvl="4">
              <a:defRPr sz="1800"/>
            </a:pPr>
            <a:r>
              <a:rPr sz="36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Уровень текста 1</a:t>
            </a:r>
            <a:endParaRPr sz="2800"/>
          </a:p>
          <a:p>
            <a:pPr lvl="1">
              <a:defRPr sz="1800"/>
            </a:pPr>
            <a:r>
              <a:rPr sz="2800"/>
              <a:t>Уровень текста 2</a:t>
            </a:r>
            <a:endParaRPr sz="2800"/>
          </a:p>
          <a:p>
            <a:pPr lvl="2">
              <a:defRPr sz="1800"/>
            </a:pPr>
            <a:r>
              <a:rPr sz="2800"/>
              <a:t>Уровень текста 3</a:t>
            </a:r>
            <a:endParaRPr sz="2800"/>
          </a:p>
          <a:p>
            <a:pPr lvl="3">
              <a:defRPr sz="1800"/>
            </a:pPr>
            <a:r>
              <a:rPr sz="2800"/>
              <a:t>Уровень текста 4</a:t>
            </a:r>
            <a:endParaRPr sz="2800"/>
          </a:p>
          <a:p>
            <a:pPr lvl="4">
              <a:defRPr sz="1800"/>
            </a:pPr>
            <a:r>
              <a:rPr sz="28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Уровень текста 1</a:t>
            </a:r>
            <a:endParaRPr sz="3600"/>
          </a:p>
          <a:p>
            <a:pPr lvl="1">
              <a:defRPr sz="1800"/>
            </a:pPr>
            <a:r>
              <a:rPr sz="3600"/>
              <a:t>Уровень текста 2</a:t>
            </a:r>
            <a:endParaRPr sz="3600"/>
          </a:p>
          <a:p>
            <a:pPr lvl="2">
              <a:defRPr sz="1800"/>
            </a:pPr>
            <a:r>
              <a:rPr sz="3600"/>
              <a:t>Уровень текста 3</a:t>
            </a:r>
            <a:endParaRPr sz="3600"/>
          </a:p>
          <a:p>
            <a:pPr lvl="3">
              <a:defRPr sz="1800"/>
            </a:pPr>
            <a:r>
              <a:rPr sz="3600"/>
              <a:t>Уровень текста 4</a:t>
            </a:r>
            <a:endParaRPr sz="3600"/>
          </a:p>
          <a:p>
            <a:pPr lvl="4">
              <a:defRPr sz="1800"/>
            </a:pPr>
            <a:r>
              <a:rPr sz="36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Текст заголовка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Уровень текста 1</a:t>
            </a:r>
            <a:endParaRPr sz="3600"/>
          </a:p>
          <a:p>
            <a:pPr lvl="1">
              <a:defRPr sz="1800"/>
            </a:pPr>
            <a:r>
              <a:rPr sz="3600"/>
              <a:t>Уровень текста 2</a:t>
            </a:r>
            <a:endParaRPr sz="3600"/>
          </a:p>
          <a:p>
            <a:pPr lvl="2">
              <a:defRPr sz="1800"/>
            </a:pPr>
            <a:r>
              <a:rPr sz="3600"/>
              <a:t>Уровень текста 3</a:t>
            </a:r>
            <a:endParaRPr sz="3600"/>
          </a:p>
          <a:p>
            <a:pPr lvl="3">
              <a:defRPr sz="1800"/>
            </a:pPr>
            <a:r>
              <a:rPr sz="3600"/>
              <a:t>Уровень текста 4</a:t>
            </a:r>
            <a:endParaRPr sz="3600"/>
          </a:p>
          <a:p>
            <a:pPr lvl="4">
              <a:defRPr sz="1800"/>
            </a:pPr>
            <a:r>
              <a:rPr sz="3600"/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1270000" y="3039285"/>
            <a:ext cx="10464801" cy="3302001"/>
          </a:xfrm>
          <a:prstGeom prst="rect">
            <a:avLst/>
          </a:prstGeom>
        </p:spPr>
        <p:txBody>
          <a:bodyPr/>
          <a:lstStyle/>
          <a:p>
            <a:pPr lvl="0" algn="l" defTabSz="420624">
              <a:defRPr sz="1800"/>
            </a:pPr>
            <a:r>
              <a:rPr b="1" sz="5760">
                <a:solidFill>
                  <a:srgbClr val="C82506"/>
                </a:solidFill>
              </a:rPr>
              <a:t>Государство есть</a:t>
            </a:r>
            <a:endParaRPr b="1" sz="5760">
              <a:solidFill>
                <a:srgbClr val="C82506"/>
              </a:solidFill>
            </a:endParaRPr>
          </a:p>
          <a:p>
            <a:pPr lvl="0" algn="r" defTabSz="420624">
              <a:defRPr sz="1800"/>
            </a:pPr>
            <a:r>
              <a:rPr b="1" sz="5760">
                <a:solidFill>
                  <a:srgbClr val="C82506"/>
                </a:solidFill>
              </a:rPr>
              <a:t>совокупность граждан</a:t>
            </a:r>
            <a:endParaRPr b="1" sz="5760">
              <a:solidFill>
                <a:srgbClr val="C82506"/>
              </a:solidFill>
            </a:endParaRPr>
          </a:p>
          <a:p>
            <a:pPr lvl="0" algn="l" defTabSz="420624">
              <a:defRPr sz="1800"/>
            </a:pPr>
            <a:endParaRPr b="1" sz="5760">
              <a:solidFill>
                <a:srgbClr val="C82506"/>
              </a:solidFill>
            </a:endParaRPr>
          </a:p>
          <a:p>
            <a:pPr lvl="0" algn="r" defTabSz="420624">
              <a:defRPr sz="1800"/>
            </a:pPr>
            <a:r>
              <a:rPr b="1" i="1" sz="3600">
                <a:solidFill>
                  <a:srgbClr val="C82506"/>
                </a:solidFill>
              </a:rPr>
              <a:t>Аристотель</a:t>
            </a:r>
          </a:p>
        </p:txBody>
      </p:sp>
      <p:sp>
        <p:nvSpPr>
          <p:cNvPr id="33" name="Shape 33"/>
          <p:cNvSpPr/>
          <p:nvPr/>
        </p:nvSpPr>
        <p:spPr>
          <a:xfrm>
            <a:off x="1270000" y="8269127"/>
            <a:ext cx="10464800" cy="47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r">
              <a:defRPr b="1" sz="2000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164F86"/>
                </a:solidFill>
              </a:rPr>
              <a:t>"Региональный оператор и местная власть". Казимир Войткевич.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270000" y="2300722"/>
            <a:ext cx="10464800" cy="5152156"/>
          </a:xfrm>
          <a:prstGeom prst="rect">
            <a:avLst/>
          </a:prstGeom>
        </p:spPr>
        <p:txBody>
          <a:bodyPr anchor="t"/>
          <a:lstStyle/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Федеральная юрисдикция оператора. "Неуловимый Джо".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Квазилиберализм в ИТ: "власть мне должна, а я ей нет!".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Социальный инфантилизм - ищи врага везде, но не в себе.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 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270000" y="750103"/>
            <a:ext cx="10464800" cy="73437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200">
                <a:solidFill>
                  <a:srgbClr val="164F86"/>
                </a:solidFill>
              </a:rPr>
              <a:t>Отношение с властью - как это выглядит.</a:t>
            </a:r>
          </a:p>
        </p:txBody>
      </p:sp>
      <p:sp>
        <p:nvSpPr>
          <p:cNvPr id="37" name="Shape 37"/>
          <p:cNvSpPr/>
          <p:nvPr/>
        </p:nvSpPr>
        <p:spPr>
          <a:xfrm>
            <a:off x="1270000" y="8269127"/>
            <a:ext cx="10464800" cy="47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r">
              <a:defRPr b="1" sz="2000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164F86"/>
                </a:solidFill>
              </a:rPr>
              <a:t>"Региональный оператор и местная власть". Казимир Войткевич.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1270000" y="2300722"/>
            <a:ext cx="10464800" cy="5152156"/>
          </a:xfrm>
          <a:prstGeom prst="rect">
            <a:avLst/>
          </a:prstGeom>
        </p:spPr>
        <p:txBody>
          <a:bodyPr anchor="t"/>
          <a:lstStyle/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Вершок: три рубля за три копейки - присосись к бюджету.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Стебелек: своему народу - право прохода!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Корешок: власть это люди - прикупи миллиончик душ.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 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1270000" y="750103"/>
            <a:ext cx="10464800" cy="73437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200">
                <a:solidFill>
                  <a:srgbClr val="164F86"/>
                </a:solidFill>
              </a:rPr>
              <a:t>Власть как кормовая база. Вершки и корешки.</a:t>
            </a:r>
          </a:p>
        </p:txBody>
      </p:sp>
      <p:sp>
        <p:nvSpPr>
          <p:cNvPr id="41" name="Shape 41"/>
          <p:cNvSpPr/>
          <p:nvPr/>
        </p:nvSpPr>
        <p:spPr>
          <a:xfrm>
            <a:off x="1270000" y="8269127"/>
            <a:ext cx="10464800" cy="47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r">
              <a:defRPr b="1" sz="2000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164F86"/>
                </a:solidFill>
              </a:rPr>
              <a:t>"Региональный оператор и местная власть". Казимир Войткевич.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1270000" y="2300722"/>
            <a:ext cx="10464800" cy="5152156"/>
          </a:xfrm>
          <a:prstGeom prst="rect">
            <a:avLst/>
          </a:prstGeom>
        </p:spPr>
        <p:txBody>
          <a:bodyPr anchor="t"/>
          <a:lstStyle/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Осознай потребности власти через потребности народа.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Решай проблемы власти, а она поможет решить твои.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Встройся в систему - стань независимым от персоналий.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 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1270000" y="750103"/>
            <a:ext cx="10464800" cy="73437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200">
                <a:solidFill>
                  <a:srgbClr val="164F86"/>
                </a:solidFill>
              </a:rPr>
              <a:t>Путь к мировому господству.</a:t>
            </a:r>
          </a:p>
        </p:txBody>
      </p:sp>
      <p:sp>
        <p:nvSpPr>
          <p:cNvPr id="45" name="Shape 45"/>
          <p:cNvSpPr/>
          <p:nvPr/>
        </p:nvSpPr>
        <p:spPr>
          <a:xfrm>
            <a:off x="1270000" y="8269127"/>
            <a:ext cx="10464800" cy="47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r">
              <a:defRPr b="1" sz="2000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164F86"/>
                </a:solidFill>
              </a:rPr>
              <a:t>"Региональный оператор и местная власть". Казимир Войткевич.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1270000" y="2300722"/>
            <a:ext cx="10464800" cy="5152156"/>
          </a:xfrm>
          <a:prstGeom prst="rect">
            <a:avLst/>
          </a:prstGeom>
        </p:spPr>
        <p:txBody>
          <a:bodyPr anchor="t"/>
          <a:lstStyle/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Монетизируй интеллектуальный потенциал - УК, ЧОП...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Бизнес, на котором зарабатывают другие - вечен.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Чем ниже по пирамиде, тем толще маслоу на хлебоу!</a:t>
            </a:r>
            <a:endParaRPr sz="3000">
              <a:solidFill>
                <a:srgbClr val="164F86"/>
              </a:solidFill>
            </a:endParaRPr>
          </a:p>
          <a:p>
            <a:pPr lvl="0" algn="l">
              <a:defRPr sz="1800"/>
            </a:pPr>
            <a:r>
              <a:rPr sz="3000">
                <a:solidFill>
                  <a:srgbClr val="164F86"/>
                </a:solidFill>
              </a:rPr>
              <a:t> 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1270000" y="750103"/>
            <a:ext cx="10464800" cy="73437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200">
                <a:solidFill>
                  <a:srgbClr val="164F86"/>
                </a:solidFill>
              </a:rPr>
              <a:t>Что дальше?</a:t>
            </a:r>
          </a:p>
        </p:txBody>
      </p:sp>
      <p:sp>
        <p:nvSpPr>
          <p:cNvPr id="49" name="Shape 49"/>
          <p:cNvSpPr/>
          <p:nvPr/>
        </p:nvSpPr>
        <p:spPr>
          <a:xfrm>
            <a:off x="1270000" y="8269127"/>
            <a:ext cx="10464800" cy="475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r">
              <a:defRPr b="1" sz="2000">
                <a:solidFill>
                  <a:srgbClr val="164F86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164F86"/>
                </a:solidFill>
              </a:rPr>
              <a:t>"Региональный оператор и местная власть". Казимир Войткевич.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