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8" r:id="rId3"/>
    <p:sldMasterId id="2147483702" r:id="rId4"/>
    <p:sldMasterId id="2147483716" r:id="rId5"/>
    <p:sldMasterId id="2147483730" r:id="rId6"/>
    <p:sldMasterId id="2147483745" r:id="rId7"/>
    <p:sldMasterId id="2147483760" r:id="rId8"/>
  </p:sldMasterIdLst>
  <p:notesMasterIdLst>
    <p:notesMasterId r:id="rId25"/>
  </p:notesMasterIdLst>
  <p:sldIdLst>
    <p:sldId id="256" r:id="rId9"/>
    <p:sldId id="271" r:id="rId10"/>
    <p:sldId id="279" r:id="rId11"/>
    <p:sldId id="272" r:id="rId12"/>
    <p:sldId id="273" r:id="rId13"/>
    <p:sldId id="275" r:id="rId14"/>
    <p:sldId id="276" r:id="rId15"/>
    <p:sldId id="274" r:id="rId16"/>
    <p:sldId id="277" r:id="rId17"/>
    <p:sldId id="278" r:id="rId18"/>
    <p:sldId id="281" r:id="rId19"/>
    <p:sldId id="270" r:id="rId20"/>
    <p:sldId id="282" r:id="rId21"/>
    <p:sldId id="257" r:id="rId22"/>
    <p:sldId id="258" r:id="rId23"/>
    <p:sldId id="264"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05" autoAdjust="0"/>
  </p:normalViewPr>
  <p:slideViewPr>
    <p:cSldViewPr>
      <p:cViewPr>
        <p:scale>
          <a:sx n="70" d="100"/>
          <a:sy n="70" d="100"/>
        </p:scale>
        <p:origin x="-116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FEC30D-E172-4321-B283-11BB91828679}" type="datetimeFigureOut">
              <a:rPr lang="en-US" smtClean="0"/>
              <a:pPr/>
              <a:t>5/22/2014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CDF1E-909C-4A31-83AA-08C1A45DA026}" type="slidenum">
              <a:rPr lang="en-US" smtClean="0"/>
              <a:pPr/>
              <a:t>‹#›</a:t>
            </a:fld>
            <a:endParaRPr lang="en-US"/>
          </a:p>
        </p:txBody>
      </p:sp>
    </p:spTree>
    <p:extLst>
      <p:ext uri="{BB962C8B-B14F-4D97-AF65-F5344CB8AC3E}">
        <p14:creationId xmlns:p14="http://schemas.microsoft.com/office/powerpoint/2010/main" val="349828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5825"/>
          </a:xfrm>
        </p:spPr>
      </p:sp>
      <p:sp>
        <p:nvSpPr>
          <p:cNvPr id="3" name="Notes Placeholder 2"/>
          <p:cNvSpPr>
            <a:spLocks noGrp="1"/>
          </p:cNvSpPr>
          <p:nvPr>
            <p:ph type="body" idx="1"/>
          </p:nvPr>
        </p:nvSpPr>
        <p:spPr/>
        <p:txBody>
          <a:bodyPr/>
          <a:lstStyle/>
          <a:p>
            <a:r>
              <a:rPr lang="en-US" dirty="0" smtClean="0"/>
              <a:t>Storage Professionals are facing currently a multitude of challenges. Data are growing currently by 50% per year on average, some industries report even from 100%. Unstructured data, meaning files, contribute to this heavily. In contrast to structured data in databases and OLTP (Online Transaction Processing) applications it is much more difficult to anticipate the necessary storage capacity for files as their size can vary in extremes. Server virtualization is growing without limits resulting in additional and heavy workloads and organizations which are implementing desktop virtualization need to invest heavily in storage. Since years many organizations are increasing the usage of business analytics and data warehouse applications for providing better support for decision makers in the business lines. The current hype around big data is an indicator that the analytics of data will sooner or later reach extreme dimensions. Especially when analyses incorporate historical data then it will be certainly a storage relevant topic,</a:t>
            </a:r>
          </a:p>
          <a:p>
            <a:r>
              <a:rPr lang="en-US" sz="1600" kern="1200" dirty="0" smtClean="0">
                <a:solidFill>
                  <a:schemeClr val="tx1"/>
                </a:solidFill>
                <a:effectLst/>
                <a:latin typeface="Arial" pitchFamily="34" charset="0"/>
                <a:ea typeface="+mn-ea"/>
                <a:cs typeface="Arial" pitchFamily="34" charset="0"/>
              </a:rPr>
              <a:t>Common practice in many IT organizations is to separate the storage for business transactions from those for analysis purposes in order to avoid that the workload of database queries in a storage system impede productive operations. However in the age of extreme data growth this boundary line is blurring simply because the time to copy data from a productive storage system to a dedicated one for analytics can take hours if not days. On the other side the demand for analytics becomes more real-time as lines of business want to include very recent data in their research which is not tolerating the delay until data are available in the data warehouse system. </a:t>
            </a:r>
            <a:endParaRPr lang="en-GB" dirty="0"/>
          </a:p>
        </p:txBody>
      </p:sp>
      <p:sp>
        <p:nvSpPr>
          <p:cNvPr id="4" name="Header Placeholder 3"/>
          <p:cNvSpPr>
            <a:spLocks noGrp="1"/>
          </p:cNvSpPr>
          <p:nvPr>
            <p:ph type="hdr" sz="quarter" idx="10"/>
          </p:nvPr>
        </p:nvSpPr>
        <p:spPr>
          <a:xfrm>
            <a:off x="0" y="0"/>
            <a:ext cx="2972547" cy="457712"/>
          </a:xfrm>
          <a:prstGeom prst="rect">
            <a:avLst/>
          </a:prstGeom>
        </p:spPr>
        <p:txBody>
          <a:bodyPr/>
          <a:lstStyle/>
          <a:p>
            <a:endParaRPr lang="en-US" dirty="0"/>
          </a:p>
        </p:txBody>
      </p:sp>
      <p:sp>
        <p:nvSpPr>
          <p:cNvPr id="5" name="Date Placeholder 4"/>
          <p:cNvSpPr>
            <a:spLocks noGrp="1"/>
          </p:cNvSpPr>
          <p:nvPr>
            <p:ph type="dt" idx="11"/>
          </p:nvPr>
        </p:nvSpPr>
        <p:spPr>
          <a:xfrm>
            <a:off x="3883852" y="0"/>
            <a:ext cx="2972547" cy="457712"/>
          </a:xfrm>
          <a:prstGeom prst="rect">
            <a:avLst/>
          </a:prstGeom>
        </p:spPr>
        <p:txBody>
          <a:bodyPr/>
          <a:lstStyle/>
          <a:p>
            <a:fld id="{E831FD69-BB7F-48A9-AD3C-0905D51AD404}" type="datetime3">
              <a:rPr lang="en-US" smtClean="0"/>
              <a:pPr/>
              <a:t>22 May 2014</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2</a:t>
            </a:fld>
            <a:endParaRPr lang="en-US" dirty="0"/>
          </a:p>
        </p:txBody>
      </p:sp>
    </p:spTree>
    <p:extLst>
      <p:ext uri="{BB962C8B-B14F-4D97-AF65-F5344CB8AC3E}">
        <p14:creationId xmlns:p14="http://schemas.microsoft.com/office/powerpoint/2010/main" val="2648280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noFill/>
        </p:spPr>
        <p:txBody>
          <a:bodyPr/>
          <a:lstStyle/>
          <a:p>
            <a:r>
              <a:rPr lang="en-US" altLang="ja-JP" smtClean="0">
                <a:ea typeface="ＭＳ Ｐゴシック" pitchFamily="34" charset="-128"/>
              </a:rPr>
              <a:t>Copyright 2007 FUJITSU LIMITED</a:t>
            </a:r>
          </a:p>
        </p:txBody>
      </p:sp>
      <p:sp>
        <p:nvSpPr>
          <p:cNvPr id="40963" name="Rectangle 7"/>
          <p:cNvSpPr>
            <a:spLocks noGrp="1" noChangeArrowheads="1"/>
          </p:cNvSpPr>
          <p:nvPr>
            <p:ph type="sldNum" sz="quarter" idx="5"/>
          </p:nvPr>
        </p:nvSpPr>
        <p:spPr>
          <a:noFill/>
        </p:spPr>
        <p:txBody>
          <a:bodyPr/>
          <a:lstStyle/>
          <a:p>
            <a:fld id="{DE31D093-DF28-4DDC-825B-CE4C4C33CF7A}" type="slidenum">
              <a:rPr lang="en-US" altLang="ja-JP" smtClean="0">
                <a:ea typeface="ＭＳ Ｐゴシック" pitchFamily="34" charset="-128"/>
              </a:rPr>
              <a:pPr/>
              <a:t>8</a:t>
            </a:fld>
            <a:endParaRPr lang="en-US" altLang="ja-JP" smtClean="0">
              <a:ea typeface="ＭＳ Ｐゴシック" pitchFamily="34" charset="-128"/>
            </a:endParaRPr>
          </a:p>
        </p:txBody>
      </p:sp>
      <p:sp>
        <p:nvSpPr>
          <p:cNvPr id="40964" name="Espace réservé de l'image des diapositives 1"/>
          <p:cNvSpPr>
            <a:spLocks noGrp="1" noRot="1" noChangeAspect="1" noTextEdit="1"/>
          </p:cNvSpPr>
          <p:nvPr>
            <p:ph type="sldImg"/>
          </p:nvPr>
        </p:nvSpPr>
        <p:spPr>
          <a:ln/>
        </p:spPr>
      </p:sp>
      <p:sp>
        <p:nvSpPr>
          <p:cNvPr id="40965" name="Espace réservé des commentaires 2"/>
          <p:cNvSpPr>
            <a:spLocks noGrp="1"/>
          </p:cNvSpPr>
          <p:nvPr>
            <p:ph type="body" idx="1"/>
          </p:nvPr>
        </p:nvSpPr>
        <p:spPr>
          <a:noFill/>
          <a:ln/>
        </p:spPr>
        <p:txBody>
          <a:bodyPr lIns="92197" tIns="46098" rIns="92197" bIns="46098"/>
          <a:lstStyle/>
          <a:p>
            <a:r>
              <a:rPr lang="fr-FR" sz="1000" b="1" dirty="0" smtClean="0">
                <a:ea typeface="ＭＳ Ｐゴシック" pitchFamily="34" charset="-128"/>
              </a:rPr>
              <a:t>This </a:t>
            </a:r>
            <a:r>
              <a:rPr lang="fr-FR" sz="1000" b="1" dirty="0" err="1" smtClean="0">
                <a:ea typeface="ＭＳ Ｐゴシック" pitchFamily="34" charset="-128"/>
              </a:rPr>
              <a:t>slide</a:t>
            </a:r>
            <a:r>
              <a:rPr lang="fr-FR" sz="1000" b="1" dirty="0" smtClean="0">
                <a:ea typeface="ＭＳ Ｐゴシック" pitchFamily="34" charset="-128"/>
              </a:rPr>
              <a:t> displays:</a:t>
            </a:r>
          </a:p>
          <a:p>
            <a:r>
              <a:rPr lang="en-US" sz="1000" dirty="0" smtClean="0">
                <a:ea typeface="ＭＳ Ｐゴシック" pitchFamily="34" charset="-128"/>
              </a:rPr>
              <a:t>High-level results for FY08. Note that all corporate figures in this presentation </a:t>
            </a:r>
            <a:r>
              <a:rPr lang="en-US" sz="1000" u="sng" dirty="0" smtClean="0">
                <a:ea typeface="ＭＳ Ｐゴシック" pitchFamily="34" charset="-128"/>
              </a:rPr>
              <a:t>exclude</a:t>
            </a:r>
            <a:r>
              <a:rPr lang="en-US" sz="1000" dirty="0" smtClean="0">
                <a:ea typeface="ＭＳ Ｐゴシック" pitchFamily="34" charset="-128"/>
              </a:rPr>
              <a:t> intersegment sales. They are presented in US dollars. The conversion rate to use for Yen / Euros is presented in the footer of the slides.</a:t>
            </a:r>
          </a:p>
          <a:p>
            <a:endParaRPr lang="fr-FR" sz="1000" dirty="0" smtClean="0">
              <a:ea typeface="ＭＳ Ｐゴシック" pitchFamily="34" charset="-128"/>
            </a:endParaRPr>
          </a:p>
          <a:p>
            <a:r>
              <a:rPr lang="en-US" sz="1000" dirty="0" smtClean="0">
                <a:ea typeface="ＭＳ Ｐゴシック" pitchFamily="34" charset="-128"/>
              </a:rPr>
              <a:t>Net sales figures </a:t>
            </a:r>
            <a:r>
              <a:rPr lang="en-US" sz="1000" u="sng" dirty="0" smtClean="0">
                <a:ea typeface="ＭＳ Ｐゴシック" pitchFamily="34" charset="-128"/>
              </a:rPr>
              <a:t>do not include</a:t>
            </a:r>
            <a:r>
              <a:rPr lang="en-US" sz="1000" dirty="0" smtClean="0">
                <a:ea typeface="ＭＳ Ｐゴシック" pitchFamily="34" charset="-128"/>
              </a:rPr>
              <a:t> FTS for FY08.</a:t>
            </a:r>
          </a:p>
          <a:p>
            <a:endParaRPr lang="fr-FR" sz="1000" dirty="0" smtClean="0">
              <a:ea typeface="ＭＳ Ｐゴシック" pitchFamily="34" charset="-128"/>
            </a:endParaRPr>
          </a:p>
          <a:p>
            <a:r>
              <a:rPr lang="en-US" sz="1000" dirty="0" smtClean="0">
                <a:ea typeface="ＭＳ Ｐゴシック" pitchFamily="34" charset="-128"/>
              </a:rPr>
              <a:t>Employee figures </a:t>
            </a:r>
            <a:r>
              <a:rPr lang="en-US" sz="1000" u="sng" dirty="0" smtClean="0">
                <a:ea typeface="ＭＳ Ｐゴシック" pitchFamily="34" charset="-128"/>
              </a:rPr>
              <a:t>do account</a:t>
            </a:r>
            <a:r>
              <a:rPr lang="en-US" sz="1000" dirty="0" smtClean="0">
                <a:ea typeface="ＭＳ Ｐゴシック" pitchFamily="34" charset="-128"/>
              </a:rPr>
              <a:t> for FTS.</a:t>
            </a:r>
            <a:endParaRPr lang="fr-FR" sz="1000" b="1" dirty="0" smtClean="0">
              <a:ea typeface="ＭＳ Ｐゴシック" pitchFamily="34" charset="-128"/>
            </a:endParaRPr>
          </a:p>
          <a:p>
            <a:pPr eaLnBrk="1" hangingPunct="1"/>
            <a:endParaRPr lang="fr-FR" sz="1000" b="1" dirty="0" smtClean="0">
              <a:ea typeface="ＭＳ Ｐゴシック" pitchFamily="34" charset="-128"/>
            </a:endParaRPr>
          </a:p>
          <a:p>
            <a:pPr eaLnBrk="1" hangingPunct="1"/>
            <a:r>
              <a:rPr lang="fr-FR" sz="1000" b="1" dirty="0" smtClean="0">
                <a:ea typeface="ＭＳ Ｐゴシック" pitchFamily="34" charset="-128"/>
              </a:rPr>
              <a:t>Key messages:</a:t>
            </a:r>
          </a:p>
          <a:p>
            <a:pPr eaLnBrk="1" hangingPunct="1"/>
            <a:r>
              <a:rPr lang="fr-FR" sz="1000" dirty="0" err="1" smtClean="0">
                <a:ea typeface="ＭＳ Ｐゴシック" pitchFamily="34" charset="-128"/>
              </a:rPr>
              <a:t>Expanding</a:t>
            </a:r>
            <a:r>
              <a:rPr lang="fr-FR" sz="1000" dirty="0" smtClean="0">
                <a:ea typeface="ＭＳ Ｐゴシック" pitchFamily="34" charset="-128"/>
              </a:rPr>
              <a:t> on the </a:t>
            </a:r>
            <a:r>
              <a:rPr lang="fr-FR" sz="1000" dirty="0" err="1" smtClean="0">
                <a:ea typeface="ＭＳ Ｐゴシック" pitchFamily="34" charset="-128"/>
              </a:rPr>
              <a:t>idea</a:t>
            </a:r>
            <a:r>
              <a:rPr lang="fr-FR" sz="1000" dirty="0" smtClean="0">
                <a:ea typeface="ＭＳ Ｐゴシック" pitchFamily="34" charset="-128"/>
              </a:rPr>
              <a:t> of </a:t>
            </a:r>
            <a:r>
              <a:rPr lang="fr-FR" sz="1000" dirty="0" err="1" smtClean="0">
                <a:ea typeface="ＭＳ Ｐゴシック" pitchFamily="34" charset="-128"/>
              </a:rPr>
              <a:t>being</a:t>
            </a:r>
            <a:r>
              <a:rPr lang="fr-FR" sz="1000" dirty="0" smtClean="0">
                <a:ea typeface="ＭＳ Ｐゴシック" pitchFamily="34" charset="-128"/>
              </a:rPr>
              <a:t> the </a:t>
            </a:r>
            <a:r>
              <a:rPr lang="fr-FR" sz="1000" dirty="0" err="1" smtClean="0">
                <a:ea typeface="ＭＳ Ｐゴシック" pitchFamily="34" charset="-128"/>
              </a:rPr>
              <a:t>only</a:t>
            </a:r>
            <a:r>
              <a:rPr lang="fr-FR" sz="1000" dirty="0" smtClean="0">
                <a:ea typeface="ＭＳ Ｐゴシック" pitchFamily="34" charset="-128"/>
              </a:rPr>
              <a:t> non-American alternative, the </a:t>
            </a:r>
            <a:r>
              <a:rPr lang="fr-FR" sz="1000" dirty="0" err="1" smtClean="0">
                <a:ea typeface="ＭＳ Ｐゴシック" pitchFamily="34" charset="-128"/>
              </a:rPr>
              <a:t>presenter</a:t>
            </a:r>
            <a:r>
              <a:rPr lang="fr-FR" sz="1000" dirty="0" smtClean="0">
                <a:ea typeface="ＭＳ Ｐゴシック" pitchFamily="34" charset="-128"/>
              </a:rPr>
              <a:t> </a:t>
            </a:r>
            <a:r>
              <a:rPr lang="fr-FR" sz="1000" dirty="0" err="1" smtClean="0">
                <a:ea typeface="ＭＳ Ｐゴシック" pitchFamily="34" charset="-128"/>
              </a:rPr>
              <a:t>can</a:t>
            </a:r>
            <a:r>
              <a:rPr lang="fr-FR" sz="1000" dirty="0" smtClean="0">
                <a:ea typeface="ＭＳ Ｐゴシック" pitchFamily="34" charset="-128"/>
              </a:rPr>
              <a:t> focus on </a:t>
            </a:r>
            <a:r>
              <a:rPr lang="fr-FR" sz="1000" dirty="0" err="1" smtClean="0">
                <a:ea typeface="ＭＳ Ｐゴシック" pitchFamily="34" charset="-128"/>
              </a:rPr>
              <a:t>our</a:t>
            </a:r>
            <a:r>
              <a:rPr lang="fr-FR" sz="1000" dirty="0" smtClean="0">
                <a:ea typeface="ＭＳ Ｐゴシック" pitchFamily="34" charset="-128"/>
              </a:rPr>
              <a:t> </a:t>
            </a:r>
            <a:r>
              <a:rPr lang="fr-FR" sz="1000" dirty="0" err="1" smtClean="0">
                <a:ea typeface="ＭＳ Ｐゴシック" pitchFamily="34" charset="-128"/>
              </a:rPr>
              <a:t>Japanese</a:t>
            </a:r>
            <a:r>
              <a:rPr lang="fr-FR" sz="1000" dirty="0" smtClean="0">
                <a:ea typeface="ＭＳ Ｐゴシック" pitchFamily="34" charset="-128"/>
              </a:rPr>
              <a:t> </a:t>
            </a:r>
            <a:r>
              <a:rPr lang="fr-FR" sz="1000" dirty="0" err="1" smtClean="0">
                <a:ea typeface="ＭＳ Ｐゴシック" pitchFamily="34" charset="-128"/>
              </a:rPr>
              <a:t>corporate</a:t>
            </a:r>
            <a:r>
              <a:rPr lang="fr-FR" sz="1000" dirty="0" smtClean="0">
                <a:ea typeface="ＭＳ Ｐゴシック" pitchFamily="34" charset="-128"/>
              </a:rPr>
              <a:t> </a:t>
            </a:r>
            <a:r>
              <a:rPr lang="fr-FR" sz="1000" dirty="0" err="1" smtClean="0">
                <a:ea typeface="ＭＳ Ｐゴシック" pitchFamily="34" charset="-128"/>
              </a:rPr>
              <a:t>heritage</a:t>
            </a:r>
            <a:r>
              <a:rPr lang="fr-FR" sz="1000" dirty="0" smtClean="0">
                <a:ea typeface="ＭＳ Ｐゴシック" pitchFamily="34" charset="-128"/>
              </a:rPr>
              <a:t>. </a:t>
            </a:r>
          </a:p>
          <a:p>
            <a:pPr eaLnBrk="1" hangingPunct="1"/>
            <a:endParaRPr lang="fr-FR" sz="1000" dirty="0" smtClean="0">
              <a:ea typeface="ＭＳ Ｐゴシック" pitchFamily="34" charset="-128"/>
            </a:endParaRPr>
          </a:p>
          <a:p>
            <a:pPr eaLnBrk="1" hangingPunct="1"/>
            <a:r>
              <a:rPr lang="fr-FR" sz="1000" dirty="0" err="1" smtClean="0">
                <a:ea typeface="ＭＳ Ｐゴシック" pitchFamily="34" charset="-128"/>
              </a:rPr>
              <a:t>Origins</a:t>
            </a:r>
            <a:r>
              <a:rPr lang="fr-FR" sz="1000" dirty="0" smtClean="0">
                <a:ea typeface="ＭＳ Ｐゴシック" pitchFamily="34" charset="-128"/>
              </a:rPr>
              <a:t> and HQ in Tokyo. </a:t>
            </a:r>
          </a:p>
          <a:p>
            <a:pPr eaLnBrk="1" hangingPunct="1"/>
            <a:endParaRPr lang="fr-FR" sz="1000" dirty="0" smtClean="0">
              <a:ea typeface="ＭＳ Ｐゴシック" pitchFamily="34" charset="-128"/>
            </a:endParaRPr>
          </a:p>
          <a:p>
            <a:pPr eaLnBrk="1" hangingPunct="1"/>
            <a:r>
              <a:rPr lang="fr-FR" sz="1000" dirty="0" err="1" smtClean="0">
                <a:ea typeface="ＭＳ Ｐゴシック" pitchFamily="34" charset="-128"/>
              </a:rPr>
              <a:t>Strong</a:t>
            </a:r>
            <a:r>
              <a:rPr lang="fr-FR" sz="1000" dirty="0" smtClean="0">
                <a:ea typeface="ＭＳ Ｐゴシック" pitchFamily="34" charset="-128"/>
              </a:rPr>
              <a:t> R&amp;D </a:t>
            </a:r>
            <a:r>
              <a:rPr lang="fr-FR" sz="1000" dirty="0" err="1" smtClean="0">
                <a:ea typeface="ＭＳ Ｐゴシック" pitchFamily="34" charset="-128"/>
              </a:rPr>
              <a:t>investment</a:t>
            </a:r>
            <a:r>
              <a:rPr lang="fr-FR" sz="1000" dirty="0" smtClean="0">
                <a:ea typeface="ＭＳ Ｐゴシック" pitchFamily="34" charset="-128"/>
              </a:rPr>
              <a:t>. </a:t>
            </a:r>
          </a:p>
          <a:p>
            <a:pPr eaLnBrk="1" hangingPunct="1"/>
            <a:endParaRPr lang="fr-FR" sz="1000" dirty="0" smtClean="0">
              <a:ea typeface="ＭＳ Ｐゴシック" pitchFamily="34" charset="-128"/>
            </a:endParaRPr>
          </a:p>
          <a:p>
            <a:pPr eaLnBrk="1" hangingPunct="1"/>
            <a:r>
              <a:rPr lang="fr-FR" sz="1000" b="1" dirty="0" err="1" smtClean="0">
                <a:ea typeface="ＭＳ Ｐゴシック" pitchFamily="34" charset="-128"/>
              </a:rPr>
              <a:t>Supporting</a:t>
            </a:r>
            <a:r>
              <a:rPr lang="fr-FR" sz="1000" b="1" dirty="0" smtClean="0">
                <a:ea typeface="ＭＳ Ｐゴシック" pitchFamily="34" charset="-128"/>
              </a:rPr>
              <a:t> information:</a:t>
            </a:r>
          </a:p>
          <a:p>
            <a:pPr eaLnBrk="1" hangingPunct="1"/>
            <a:r>
              <a:rPr lang="fr-FR" sz="1000" dirty="0" smtClean="0">
                <a:ea typeface="ＭＳ Ｐゴシック" pitchFamily="34" charset="-128"/>
              </a:rPr>
              <a:t>The </a:t>
            </a:r>
            <a:r>
              <a:rPr lang="fr-FR" sz="1000" dirty="0" err="1" smtClean="0">
                <a:ea typeface="ＭＳ Ｐゴシック" pitchFamily="34" charset="-128"/>
              </a:rPr>
              <a:t>slide</a:t>
            </a:r>
            <a:r>
              <a:rPr lang="fr-FR" sz="1000" dirty="0" smtClean="0">
                <a:ea typeface="ＭＳ Ｐゴシック" pitchFamily="34" charset="-128"/>
              </a:rPr>
              <a:t> </a:t>
            </a:r>
            <a:r>
              <a:rPr lang="fr-FR" sz="1000" dirty="0" err="1" smtClean="0">
                <a:ea typeface="ＭＳ Ｐゴシック" pitchFamily="34" charset="-128"/>
              </a:rPr>
              <a:t>only</a:t>
            </a:r>
            <a:r>
              <a:rPr lang="fr-FR" sz="1000" dirty="0" smtClean="0">
                <a:ea typeface="ＭＳ Ｐゴシック" pitchFamily="34" charset="-128"/>
              </a:rPr>
              <a:t> displays the high-level global </a:t>
            </a:r>
            <a:r>
              <a:rPr lang="fr-FR" sz="1000" dirty="0" err="1" smtClean="0">
                <a:ea typeface="ＭＳ Ｐゴシック" pitchFamily="34" charset="-128"/>
              </a:rPr>
              <a:t>employee</a:t>
            </a:r>
            <a:r>
              <a:rPr lang="fr-FR" sz="1000" dirty="0" smtClean="0">
                <a:ea typeface="ＭＳ Ｐゴシック" pitchFamily="34" charset="-128"/>
              </a:rPr>
              <a:t> figures and </a:t>
            </a:r>
            <a:r>
              <a:rPr lang="fr-FR" sz="1000" dirty="0" err="1" smtClean="0">
                <a:ea typeface="ＭＳ Ｐゴシック" pitchFamily="34" charset="-128"/>
              </a:rPr>
              <a:t>consolidated</a:t>
            </a:r>
            <a:r>
              <a:rPr lang="fr-FR" sz="1000" dirty="0" smtClean="0">
                <a:ea typeface="ＭＳ Ｐゴシック" pitchFamily="34" charset="-128"/>
              </a:rPr>
              <a:t> group net sales figures for FY08, but for </a:t>
            </a:r>
            <a:r>
              <a:rPr lang="fr-FR" sz="1000" dirty="0" err="1" smtClean="0">
                <a:ea typeface="ＭＳ Ｐゴシック" pitchFamily="34" charset="-128"/>
              </a:rPr>
              <a:t>those</a:t>
            </a:r>
            <a:r>
              <a:rPr lang="fr-FR" sz="1000" dirty="0" smtClean="0">
                <a:ea typeface="ＭＳ Ｐゴシック" pitchFamily="34" charset="-128"/>
              </a:rPr>
              <a:t> </a:t>
            </a:r>
            <a:r>
              <a:rPr lang="fr-FR" sz="1000" dirty="0" err="1" smtClean="0">
                <a:ea typeface="ＭＳ Ｐゴシック" pitchFamily="34" charset="-128"/>
              </a:rPr>
              <a:t>interested</a:t>
            </a:r>
            <a:r>
              <a:rPr lang="fr-FR" sz="1000" dirty="0" smtClean="0">
                <a:ea typeface="ＭＳ Ｐゴシック" pitchFamily="34" charset="-128"/>
              </a:rPr>
              <a:t> in </a:t>
            </a:r>
            <a:r>
              <a:rPr lang="fr-FR" sz="1000" dirty="0" err="1" smtClean="0">
                <a:ea typeface="ＭＳ Ｐゴシック" pitchFamily="34" charset="-128"/>
              </a:rPr>
              <a:t>regional</a:t>
            </a:r>
            <a:r>
              <a:rPr lang="fr-FR" sz="1000" dirty="0" smtClean="0">
                <a:ea typeface="ＭＳ Ｐゴシック" pitchFamily="34" charset="-128"/>
              </a:rPr>
              <a:t> breakdown:</a:t>
            </a:r>
          </a:p>
          <a:p>
            <a:pPr eaLnBrk="1" hangingPunct="1"/>
            <a:endParaRPr lang="fr-FR" sz="1000" dirty="0" smtClean="0">
              <a:ea typeface="ＭＳ Ｐゴシック" pitchFamily="34" charset="-128"/>
            </a:endParaRPr>
          </a:p>
          <a:p>
            <a:pPr eaLnBrk="1" hangingPunct="1"/>
            <a:r>
              <a:rPr lang="fr-FR" sz="1000" dirty="0" err="1" smtClean="0">
                <a:ea typeface="ＭＳ Ｐゴシック" pitchFamily="34" charset="-128"/>
              </a:rPr>
              <a:t>North</a:t>
            </a:r>
            <a:r>
              <a:rPr lang="fr-FR" sz="1000" dirty="0" smtClean="0">
                <a:ea typeface="ＭＳ Ｐゴシック" pitchFamily="34" charset="-128"/>
              </a:rPr>
              <a:t> </a:t>
            </a:r>
            <a:r>
              <a:rPr lang="fr-FR" sz="1000" dirty="0" err="1" smtClean="0">
                <a:ea typeface="ＭＳ Ｐゴシック" pitchFamily="34" charset="-128"/>
              </a:rPr>
              <a:t>America</a:t>
            </a:r>
            <a:r>
              <a:rPr lang="fr-FR" sz="1000" dirty="0" smtClean="0">
                <a:ea typeface="ＭＳ Ｐゴシック" pitchFamily="34" charset="-128"/>
              </a:rPr>
              <a:t>: 	</a:t>
            </a:r>
            <a:r>
              <a:rPr lang="en-US" altLang="ja-JP" sz="1000" dirty="0" smtClean="0">
                <a:ea typeface="Arial Unicode MS" pitchFamily="34" charset="-128"/>
                <a:cs typeface="Arial" pitchFamily="34" charset="0"/>
              </a:rPr>
              <a:t>US$4.0 billion 	and 	10,000 employees</a:t>
            </a:r>
          </a:p>
          <a:p>
            <a:pPr eaLnBrk="1" hangingPunct="1"/>
            <a:r>
              <a:rPr lang="en-US" altLang="ja-JP" sz="1000" dirty="0" smtClean="0">
                <a:ea typeface="Arial Unicode MS" pitchFamily="34" charset="-128"/>
                <a:cs typeface="Arial" pitchFamily="34" charset="0"/>
              </a:rPr>
              <a:t>EMEA: 		US$6.7 billion 	and 	35,000 employees</a:t>
            </a:r>
          </a:p>
          <a:p>
            <a:pPr eaLnBrk="1" hangingPunct="1"/>
            <a:r>
              <a:rPr lang="en-US" altLang="ja-JP" sz="1000" dirty="0" smtClean="0">
                <a:ea typeface="Arial Unicode MS" pitchFamily="34" charset="-128"/>
                <a:cs typeface="Arial" pitchFamily="34" charset="0"/>
              </a:rPr>
              <a:t>APAC: 		US$4.6 billion	and	32,700 employees</a:t>
            </a:r>
          </a:p>
          <a:p>
            <a:pPr eaLnBrk="1" hangingPunct="1"/>
            <a:r>
              <a:rPr lang="en-US" altLang="ja-JP" sz="1000" dirty="0" smtClean="0">
                <a:ea typeface="Arial Unicode MS" pitchFamily="34" charset="-128"/>
                <a:cs typeface="Arial" pitchFamily="34" charset="0"/>
              </a:rPr>
              <a:t>Japan: 		US$ 32.6 billion 	and	99,900 employees</a:t>
            </a:r>
          </a:p>
          <a:p>
            <a:pPr eaLnBrk="1" hangingPunct="1"/>
            <a:endParaRPr lang="en-US" altLang="ja-JP" sz="1000" dirty="0" smtClean="0">
              <a:ea typeface="Arial Unicode MS" pitchFamily="34" charset="-128"/>
              <a:cs typeface="Arial" pitchFamily="34" charset="0"/>
            </a:endParaRPr>
          </a:p>
          <a:p>
            <a:pPr eaLnBrk="1" hangingPunct="1"/>
            <a:r>
              <a:rPr lang="en-US" altLang="ja-JP" sz="1000" dirty="0" smtClean="0">
                <a:ea typeface="Arial Unicode MS" pitchFamily="34" charset="-128"/>
                <a:cs typeface="Arial" pitchFamily="34" charset="0"/>
              </a:rPr>
              <a:t>For further detail about the business segment sales in the table, presenters can refer to the following slide.</a:t>
            </a:r>
          </a:p>
        </p:txBody>
      </p:sp>
      <p:sp>
        <p:nvSpPr>
          <p:cNvPr id="40966" name="Espace réservé du pied de page 3"/>
          <p:cNvSpPr txBox="1">
            <a:spLocks noGrp="1"/>
          </p:cNvSpPr>
          <p:nvPr/>
        </p:nvSpPr>
        <p:spPr bwMode="auto">
          <a:xfrm>
            <a:off x="0" y="8685413"/>
            <a:ext cx="2972280" cy="457126"/>
          </a:xfrm>
          <a:prstGeom prst="rect">
            <a:avLst/>
          </a:prstGeom>
          <a:noFill/>
          <a:ln w="9525">
            <a:noFill/>
            <a:miter lim="800000"/>
            <a:headEnd/>
            <a:tailEnd/>
          </a:ln>
        </p:spPr>
        <p:txBody>
          <a:bodyPr lIns="92197" tIns="46098" rIns="92197" bIns="46098" anchor="b"/>
          <a:lstStyle/>
          <a:p>
            <a:pPr algn="ctr" defTabSz="882650" fontAlgn="ctr"/>
            <a:r>
              <a:rPr lang="en-US" altLang="ja-JP" sz="1200">
                <a:solidFill>
                  <a:schemeClr val="tx1"/>
                </a:solidFill>
              </a:rPr>
              <a:t>Copyright 2008-2009 FUJITSU LIMITED</a:t>
            </a:r>
          </a:p>
        </p:txBody>
      </p:sp>
      <p:sp>
        <p:nvSpPr>
          <p:cNvPr id="40967" name="Espace réservé du numéro de diapositive 4"/>
          <p:cNvSpPr txBox="1">
            <a:spLocks noGrp="1"/>
          </p:cNvSpPr>
          <p:nvPr/>
        </p:nvSpPr>
        <p:spPr bwMode="auto">
          <a:xfrm>
            <a:off x="3884120" y="8685413"/>
            <a:ext cx="2972280" cy="457126"/>
          </a:xfrm>
          <a:prstGeom prst="rect">
            <a:avLst/>
          </a:prstGeom>
          <a:noFill/>
          <a:ln w="9525">
            <a:noFill/>
            <a:miter lim="800000"/>
            <a:headEnd/>
            <a:tailEnd/>
          </a:ln>
        </p:spPr>
        <p:txBody>
          <a:bodyPr lIns="92197" tIns="46098" rIns="92197" bIns="46098" anchor="b"/>
          <a:lstStyle/>
          <a:p>
            <a:pPr algn="r" defTabSz="882650" fontAlgn="ctr"/>
            <a:fld id="{54479051-88E3-495B-B358-A2503F998F8C}" type="slidenum">
              <a:rPr lang="en-US" altLang="ja-JP" sz="1200">
                <a:solidFill>
                  <a:schemeClr val="tx1"/>
                </a:solidFill>
              </a:rPr>
              <a:pPr algn="r" defTabSz="882650" fontAlgn="ctr"/>
              <a:t>8</a:t>
            </a:fld>
            <a:endParaRPr lang="en-US" altLang="ja-JP"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lnSpcReduction="10000"/>
          </a:bodyPr>
          <a:lstStyle/>
          <a:p>
            <a:r>
              <a:rPr lang="de-DE" sz="1600" kern="1200" dirty="0" smtClean="0">
                <a:solidFill>
                  <a:schemeClr val="tx1"/>
                </a:solidFill>
                <a:latin typeface="Arial" pitchFamily="34" charset="0"/>
                <a:ea typeface="+mn-ea"/>
                <a:cs typeface="Arial" pitchFamily="34" charset="0"/>
              </a:rPr>
              <a:t>Das Fujitsu Werk in Augsburg ist die weltweite Leadfactory für unsere Fujitsu PRIMERGY Server und kombiniert die Ingenieursleistungen aus Deutschland mit der Qualität aus Japan. Unsere Forschungs- und Entwicklungskapazitäten sind eng verbunden mit der Produktion und dem Support und sorgen so für eine kontinuierliche Weiterentwicklung. Mit einer kompletten Reorganisation unserer Produktionslinien im Jahr 2012 ist es gelungen, ein exzellentes Management für die Supply Chain zu ermöglichen. Die Kapazität und die Belegschaft in der Fabrik ist sehr flexibel und hat sich damit einen Namen gemacht: „die atmende Fabrik =&gt; Kapazität nach Bedarf“</a:t>
            </a:r>
          </a:p>
          <a:p>
            <a:r>
              <a:rPr lang="de-DE" sz="1600" kern="1200" dirty="0" smtClean="0">
                <a:solidFill>
                  <a:schemeClr val="tx1"/>
                </a:solidFill>
                <a:latin typeface="Arial" pitchFamily="34" charset="0"/>
                <a:ea typeface="+mn-ea"/>
                <a:cs typeface="Arial" pitchFamily="34" charset="0"/>
              </a:rPr>
              <a:t>In Augsburg produzieren wir mit dem Qualitätsmerkmal „Made in Germany“ bis zu 21.000 Units pro Tag und setzen im Durchschnitt 2.500 neue Konfigurationen &amp; Modifikationen pro Woche um. </a:t>
            </a:r>
          </a:p>
          <a:p>
            <a:pPr marL="0" indent="0">
              <a:buNone/>
            </a:pPr>
            <a:endParaRPr lang="de-DE" sz="1600" kern="1200" dirty="0" smtClean="0">
              <a:solidFill>
                <a:schemeClr val="tx1"/>
              </a:solidFill>
              <a:latin typeface="Arial" pitchFamily="34" charset="0"/>
              <a:ea typeface="+mn-ea"/>
              <a:cs typeface="Arial" pitchFamily="34" charset="0"/>
            </a:endParaRPr>
          </a:p>
          <a:p>
            <a:r>
              <a:rPr lang="de-DE" sz="1600" kern="1200" dirty="0" smtClean="0">
                <a:solidFill>
                  <a:schemeClr val="tx1"/>
                </a:solidFill>
                <a:latin typeface="Arial" pitchFamily="34" charset="0"/>
                <a:ea typeface="+mn-ea"/>
                <a:cs typeface="Arial" pitchFamily="34" charset="0"/>
              </a:rPr>
              <a:t>Somit ist Fujitsu auf monatlich und täglich stark schwankende Auftragseingänge bestens vorbereitet. </a:t>
            </a:r>
          </a:p>
          <a:p>
            <a:pPr lvl="1">
              <a:buClr>
                <a:schemeClr val="accent1"/>
              </a:buClr>
              <a:buNone/>
            </a:pPr>
            <a:endParaRPr lang="de-DE" altLang="de-DE" sz="1400" dirty="0" smtClean="0">
              <a:latin typeface="Fujitsu Sans" pitchFamily="34" charset="0"/>
            </a:endParaRPr>
          </a:p>
          <a:p>
            <a:pPr>
              <a:buClr>
                <a:schemeClr val="accent1"/>
              </a:buClr>
              <a:buNone/>
            </a:pPr>
            <a:endParaRPr lang="de-DE" altLang="de-DE" sz="1600" b="1" dirty="0" smtClean="0">
              <a:latin typeface="Fujitsu Sans" pitchFamily="34" charset="0"/>
            </a:endParaRPr>
          </a:p>
          <a:p>
            <a:pPr>
              <a:buClr>
                <a:schemeClr val="accent1"/>
              </a:buClr>
              <a:buNone/>
            </a:pPr>
            <a:endParaRPr lang="de-DE" altLang="de-DE" sz="1600" b="1" dirty="0" smtClean="0">
              <a:latin typeface="Fujitsu Sans" pitchFamily="34" charset="0"/>
            </a:endParaRPr>
          </a:p>
          <a:p>
            <a:pPr>
              <a:buClr>
                <a:schemeClr val="accent1"/>
              </a:buClr>
              <a:buNone/>
            </a:pPr>
            <a:endParaRPr lang="de-DE" altLang="de-DE" sz="1600" b="1" dirty="0" smtClean="0">
              <a:latin typeface="Fujitsu Sans" pitchFamily="34" charset="0"/>
            </a:endParaRPr>
          </a:p>
          <a:p>
            <a:endParaRPr lang="de-DE" dirty="0"/>
          </a:p>
        </p:txBody>
      </p:sp>
      <p:sp>
        <p:nvSpPr>
          <p:cNvPr id="4" name="Foliennummernplatzhalter 3"/>
          <p:cNvSpPr>
            <a:spLocks noGrp="1"/>
          </p:cNvSpPr>
          <p:nvPr>
            <p:ph type="sldNum" sz="quarter" idx="10"/>
          </p:nvPr>
        </p:nvSpPr>
        <p:spPr/>
        <p:txBody>
          <a:bodyPr/>
          <a:lstStyle/>
          <a:p>
            <a:fld id="{12BC81D3-C59B-4C63-B840-07ACB8BAB3C6}" type="slidenum">
              <a:rPr lang="en-GB" smtClean="0"/>
              <a:pPr/>
              <a:t>9</a:t>
            </a:fld>
            <a:endParaRPr lang="en-GB" dirty="0"/>
          </a:p>
        </p:txBody>
      </p:sp>
      <p:sp>
        <p:nvSpPr>
          <p:cNvPr id="5" name="Fußzeilenplatzhalter 4"/>
          <p:cNvSpPr>
            <a:spLocks noGrp="1"/>
          </p:cNvSpPr>
          <p:nvPr>
            <p:ph type="ftr" sz="quarter" idx="11"/>
          </p:nvPr>
        </p:nvSpPr>
        <p:spPr/>
        <p:txBody>
          <a:bodyPr/>
          <a:lstStyle/>
          <a:p>
            <a:r>
              <a:rPr lang="en-GB" dirty="0" smtClean="0"/>
              <a:t>Copyright 2011 FUJITSU</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100"/>
              </a:spcBef>
              <a:spcAft>
                <a:spcPts val="100"/>
              </a:spcAft>
              <a:buFont typeface="Wingdings" panose="05000000000000000000" pitchFamily="2" charset="2"/>
              <a:buNone/>
            </a:pPr>
            <a:endParaRPr lang="en-US" altLang="ja-JP" sz="1200" dirty="0" smtClean="0">
              <a:ea typeface="ＭＳ Ｐゴシック" panose="020B0600070205080204" pitchFamily="34"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9ADFB53-F214-436F-B096-742E33941EC0}" type="slidenum">
              <a:rPr lang="en-US"/>
              <a:pPr/>
              <a:t>10</a:t>
            </a:fld>
            <a:endParaRPr lang="en-US" dirty="0"/>
          </a:p>
        </p:txBody>
      </p:sp>
      <p:sp>
        <p:nvSpPr>
          <p:cNvPr id="89093" name="Footer Placeholder 4"/>
          <p:cNvSpPr>
            <a:spLocks noGrp="1"/>
          </p:cNvSpPr>
          <p:nvPr>
            <p:ph type="ftr" sz="quarter" idx="4"/>
          </p:nvPr>
        </p:nvSpPr>
        <p:spPr bwMode="auto">
          <a:xfrm>
            <a:off x="0" y="8684826"/>
            <a:ext cx="2972547" cy="4577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dirty="0"/>
              <a:t>Copyright 2013 FUJITSU</a:t>
            </a:r>
          </a:p>
        </p:txBody>
      </p:sp>
    </p:spTree>
    <p:extLst>
      <p:ext uri="{BB962C8B-B14F-4D97-AF65-F5344CB8AC3E}">
        <p14:creationId xmlns:p14="http://schemas.microsoft.com/office/powerpoint/2010/main" val="201159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704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kumimoji="1" lang="ja-JP" altLang="en-US" smtClean="0"/>
          </a:p>
        </p:txBody>
      </p:sp>
      <p:sp>
        <p:nvSpPr>
          <p:cNvPr id="5" name="スライド番号プレースホルダー 4"/>
          <p:cNvSpPr>
            <a:spLocks noGrp="1"/>
          </p:cNvSpPr>
          <p:nvPr>
            <p:ph type="sldNum" sz="quarter" idx="5"/>
          </p:nvPr>
        </p:nvSpPr>
        <p:spPr/>
        <p:txBody>
          <a:bodyPr/>
          <a:lstStyle/>
          <a:p>
            <a:pPr>
              <a:defRPr/>
            </a:pPr>
            <a:fld id="{FD4E8A65-E781-4C31-A8EA-9898C4A2280A}" type="slidenum">
              <a:rPr kumimoji="1" lang="ja-JP" altLang="en-US" smtClean="0"/>
              <a:pPr>
                <a:defRPr/>
              </a:pPr>
              <a:t>16</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jpeg"/><Relationship Id="rId4"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jpeg"/><Relationship Id="rId4"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46"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grpSp>
        <p:nvGrpSpPr>
          <p:cNvPr id="2" name="Group 47"/>
          <p:cNvGrpSpPr>
            <a:grpSpLocks noChangeAspect="1"/>
          </p:cNvGrpSpPr>
          <p:nvPr/>
        </p:nvGrpSpPr>
        <p:grpSpPr bwMode="auto">
          <a:xfrm>
            <a:off x="7308850" y="185738"/>
            <a:ext cx="1647825" cy="920750"/>
            <a:chOff x="4604" y="117"/>
            <a:chExt cx="1038" cy="580"/>
          </a:xfrm>
        </p:grpSpPr>
        <p:sp>
          <p:nvSpPr>
            <p:cNvPr id="6" name="AutoShape 48"/>
            <p:cNvSpPr>
              <a:spLocks noChangeAspect="1" noChangeArrowheads="1" noTextEdit="1"/>
            </p:cNvSpPr>
            <p:nvPr/>
          </p:nvSpPr>
          <p:spPr bwMode="gray">
            <a:xfrm>
              <a:off x="4604" y="117"/>
              <a:ext cx="1038" cy="580"/>
            </a:xfrm>
            <a:prstGeom prst="rect">
              <a:avLst/>
            </a:prstGeom>
            <a:noFill/>
            <a:ln w="9525">
              <a:noFill/>
              <a:miter lim="800000"/>
              <a:headEnd/>
              <a:tailEnd/>
            </a:ln>
          </p:spPr>
          <p:txBody>
            <a:bodyPr/>
            <a:lstStyle/>
            <a:p>
              <a:pPr algn="l" fontAlgn="auto">
                <a:spcBef>
                  <a:spcPts val="0"/>
                </a:spcBef>
                <a:spcAft>
                  <a:spcPts val="0"/>
                </a:spcAft>
                <a:defRPr/>
              </a:pPr>
              <a:endParaRPr lang="en-US" sz="1800">
                <a:latin typeface="+mn-lt"/>
              </a:endParaRPr>
            </a:p>
          </p:txBody>
        </p:sp>
        <p:sp>
          <p:nvSpPr>
            <p:cNvPr id="7" name="Freeform 49"/>
            <p:cNvSpPr>
              <a:spLocks/>
            </p:cNvSpPr>
            <p:nvPr/>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8" name="Freeform 50"/>
            <p:cNvSpPr>
              <a:spLocks/>
            </p:cNvSpPr>
            <p:nvPr/>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9" name="Freeform 51"/>
            <p:cNvSpPr>
              <a:spLocks noEditPoints="1"/>
            </p:cNvSpPr>
            <p:nvPr/>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10" name="Freeform 52"/>
            <p:cNvSpPr>
              <a:spLocks noEditPoints="1"/>
            </p:cNvSpPr>
            <p:nvPr/>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11" name="Freeform 53"/>
            <p:cNvSpPr>
              <a:spLocks noEditPoints="1"/>
            </p:cNvSpPr>
            <p:nvPr/>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12" name="Freeform 54"/>
            <p:cNvSpPr>
              <a:spLocks/>
            </p:cNvSpPr>
            <p:nvPr/>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13" name="Freeform 55"/>
            <p:cNvSpPr>
              <a:spLocks noEditPoints="1"/>
            </p:cNvSpPr>
            <p:nvPr/>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14" name="Freeform 56"/>
            <p:cNvSpPr>
              <a:spLocks/>
            </p:cNvSpPr>
            <p:nvPr/>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15" name="Freeform 57"/>
            <p:cNvSpPr>
              <a:spLocks noEditPoints="1"/>
            </p:cNvSpPr>
            <p:nvPr/>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16" name="Freeform 58"/>
            <p:cNvSpPr>
              <a:spLocks/>
            </p:cNvSpPr>
            <p:nvPr/>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17" name="Freeform 59"/>
            <p:cNvSpPr>
              <a:spLocks noEditPoints="1"/>
            </p:cNvSpPr>
            <p:nvPr/>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18" name="Freeform 60"/>
            <p:cNvSpPr>
              <a:spLocks/>
            </p:cNvSpPr>
            <p:nvPr/>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19" name="Freeform 61"/>
            <p:cNvSpPr>
              <a:spLocks/>
            </p:cNvSpPr>
            <p:nvPr/>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20" name="Freeform 62"/>
            <p:cNvSpPr>
              <a:spLocks noEditPoints="1"/>
            </p:cNvSpPr>
            <p:nvPr/>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21" name="Freeform 63"/>
            <p:cNvSpPr>
              <a:spLocks/>
            </p:cNvSpPr>
            <p:nvPr/>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22" name="Freeform 64"/>
            <p:cNvSpPr>
              <a:spLocks/>
            </p:cNvSpPr>
            <p:nvPr/>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23" name="Freeform 65"/>
            <p:cNvSpPr>
              <a:spLocks noEditPoints="1"/>
            </p:cNvSpPr>
            <p:nvPr/>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24" name="Freeform 66"/>
            <p:cNvSpPr>
              <a:spLocks/>
            </p:cNvSpPr>
            <p:nvPr/>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25" name="Freeform 67"/>
            <p:cNvSpPr>
              <a:spLocks/>
            </p:cNvSpPr>
            <p:nvPr/>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26" name="Freeform 68"/>
            <p:cNvSpPr>
              <a:spLocks/>
            </p:cNvSpPr>
            <p:nvPr/>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27" name="Freeform 69"/>
            <p:cNvSpPr>
              <a:spLocks noEditPoints="1"/>
            </p:cNvSpPr>
            <p:nvPr/>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28" name="Freeform 70"/>
            <p:cNvSpPr>
              <a:spLocks/>
            </p:cNvSpPr>
            <p:nvPr/>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29" name="Freeform 71"/>
            <p:cNvSpPr>
              <a:spLocks/>
            </p:cNvSpPr>
            <p:nvPr/>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30" name="Freeform 72"/>
            <p:cNvSpPr>
              <a:spLocks/>
            </p:cNvSpPr>
            <p:nvPr/>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31" name="Freeform 73"/>
            <p:cNvSpPr>
              <a:spLocks/>
            </p:cNvSpPr>
            <p:nvPr/>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32" name="Freeform 74"/>
            <p:cNvSpPr>
              <a:spLocks/>
            </p:cNvSpPr>
            <p:nvPr/>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33" name="Freeform 75"/>
            <p:cNvSpPr>
              <a:spLocks/>
            </p:cNvSpPr>
            <p:nvPr/>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34" name="Freeform 76"/>
            <p:cNvSpPr>
              <a:spLocks/>
            </p:cNvSpPr>
            <p:nvPr/>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35" name="Freeform 77"/>
            <p:cNvSpPr>
              <a:spLocks/>
            </p:cNvSpPr>
            <p:nvPr/>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36" name="Freeform 78"/>
            <p:cNvSpPr>
              <a:spLocks/>
            </p:cNvSpPr>
            <p:nvPr/>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pPr algn="l" fontAlgn="auto">
                <a:spcBef>
                  <a:spcPts val="0"/>
                </a:spcBef>
                <a:spcAft>
                  <a:spcPts val="0"/>
                </a:spcAft>
                <a:defRPr/>
              </a:pPr>
              <a:endParaRPr lang="en-US" sz="1800">
                <a:latin typeface="+mn-lt"/>
              </a:endParaRPr>
            </a:p>
          </p:txBody>
        </p:sp>
      </p:grpSp>
      <p:sp>
        <p:nvSpPr>
          <p:cNvPr id="37"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algn="l" fontAlgn="auto">
              <a:spcBef>
                <a:spcPts val="0"/>
              </a:spcBef>
              <a:spcAft>
                <a:spcPts val="0"/>
              </a:spcAft>
              <a:defRPr/>
            </a:pPr>
            <a:endParaRPr lang="en-US" sz="1800">
              <a:latin typeface="+mn-lt"/>
            </a:endParaRPr>
          </a:p>
        </p:txBody>
      </p:sp>
      <p:sp>
        <p:nvSpPr>
          <p:cNvPr id="39" name="Rectangle 23"/>
          <p:cNvSpPr>
            <a:spLocks noChangeArrowheads="1"/>
          </p:cNvSpPr>
          <p:nvPr/>
        </p:nvSpPr>
        <p:spPr bwMode="gray">
          <a:xfrm>
            <a:off x="7524750" y="6669088"/>
            <a:ext cx="1433513" cy="188912"/>
          </a:xfrm>
          <a:prstGeom prst="rect">
            <a:avLst/>
          </a:prstGeom>
          <a:noFill/>
          <a:ln w="9525">
            <a:noFill/>
            <a:miter lim="800000"/>
            <a:headEnd/>
            <a:tailEnd/>
          </a:ln>
        </p:spPr>
        <p:txBody>
          <a:bodyPr lIns="0" tIns="0" rIns="0" bIns="0"/>
          <a:lstStyle/>
          <a:p>
            <a:pPr algn="r">
              <a:spcBef>
                <a:spcPts val="0"/>
              </a:spcBef>
              <a:spcAft>
                <a:spcPts val="0"/>
              </a:spcAft>
              <a:defRPr/>
            </a:pPr>
            <a:r>
              <a:rPr lang="en-US" altLang="ja-JP" sz="800" dirty="0">
                <a:latin typeface="+mn-lt"/>
              </a:rPr>
              <a:t>Copyright </a:t>
            </a:r>
            <a:r>
              <a:rPr lang="en-US" altLang="ja-JP" sz="800" dirty="0" smtClean="0">
                <a:latin typeface="+mn-lt"/>
              </a:rPr>
              <a:t>2012 </a:t>
            </a:r>
            <a:r>
              <a:rPr lang="en-US" altLang="ja-JP" sz="800" dirty="0">
                <a:latin typeface="+mn-lt"/>
              </a:rPr>
              <a:t>FUJITSU</a:t>
            </a:r>
          </a:p>
        </p:txBody>
      </p:sp>
      <p:sp>
        <p:nvSpPr>
          <p:cNvPr id="3085" name="Rectangle 13"/>
          <p:cNvSpPr>
            <a:spLocks noGrp="1" noChangeArrowheads="1"/>
          </p:cNvSpPr>
          <p:nvPr>
            <p:ph type="ctrTitle"/>
          </p:nvPr>
        </p:nvSpPr>
        <p:spPr>
          <a:xfrm>
            <a:off x="323850" y="2606675"/>
            <a:ext cx="8496300" cy="1470025"/>
          </a:xfrm>
        </p:spPr>
        <p:txBody>
          <a:bodyPr anchor="b"/>
          <a:lstStyle>
            <a:lvl1pPr>
              <a:defRPr sz="4400">
                <a:solidFill>
                  <a:schemeClr val="bg1"/>
                </a:solidFill>
              </a:defRPr>
            </a:lvl1pPr>
          </a:lstStyle>
          <a:p>
            <a:r>
              <a:rPr lang="en-US" smtClean="0"/>
              <a:t>Click to edit Master title style</a:t>
            </a:r>
            <a:endParaRPr lang="de-DE"/>
          </a:p>
        </p:txBody>
      </p:sp>
      <p:sp>
        <p:nvSpPr>
          <p:cNvPr id="3086" name="Rectangle 14"/>
          <p:cNvSpPr>
            <a:spLocks noGrp="1" noChangeArrowheads="1"/>
          </p:cNvSpPr>
          <p:nvPr>
            <p:ph type="subTitle" idx="1"/>
          </p:nvPr>
        </p:nvSpPr>
        <p:spPr>
          <a:xfrm>
            <a:off x="331788" y="4581525"/>
            <a:ext cx="8488362" cy="1223963"/>
          </a:xfrm>
        </p:spPr>
        <p:txBody>
          <a:bodyPr/>
          <a:lstStyle>
            <a:lvl1pPr marL="0" indent="0">
              <a:buFont typeface="Wingdings" pitchFamily="2" charset="2"/>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fld id="{E0FB0A61-C40D-4672-9AD2-638BA04E9065}" type="slidenum">
              <a:rPr lang="de-DE" smtClean="0"/>
              <a:pPr/>
              <a:t>‹#›</a:t>
            </a:fld>
            <a:endParaRPr lang="de-D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CFF901F2-9B18-4F7D-83BF-6940FFC1768B}"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0" y="0"/>
            <a:ext cx="9144000" cy="6858000"/>
          </a:xfrm>
          <a:prstGeom prst="rect">
            <a:avLst/>
          </a:prstGeom>
          <a:solidFill>
            <a:srgbClr val="FFFFFF"/>
          </a:solidFill>
          <a:ln w="9525" algn="ctr">
            <a:noFill/>
            <a:miter lim="800000"/>
            <a:headEnd/>
            <a:tailEnd/>
          </a:ln>
          <a:effectLst/>
        </p:spPr>
        <p:txBody>
          <a:bodyPr wrap="none" anchor="ctr"/>
          <a:lstStyle/>
          <a:p>
            <a:endParaRPr lang="en-US">
              <a:solidFill>
                <a:srgbClr val="000000"/>
              </a:solidFill>
            </a:endParaRPr>
          </a:p>
        </p:txBody>
      </p:sp>
      <p:sp>
        <p:nvSpPr>
          <p:cNvPr id="9" name="AutoShape 7"/>
          <p:cNvSpPr>
            <a:spLocks noChangeAspect="1" noChangeArrowheads="1" noTextEdit="1"/>
          </p:cNvSpPr>
          <p:nvPr/>
        </p:nvSpPr>
        <p:spPr bwMode="gray">
          <a:xfrm>
            <a:off x="0" y="0"/>
            <a:ext cx="9144000" cy="6858000"/>
          </a:xfrm>
          <a:prstGeom prst="rect">
            <a:avLst/>
          </a:prstGeom>
          <a:noFill/>
          <a:ln w="9525">
            <a:noFill/>
            <a:miter lim="800000"/>
            <a:headEnd/>
            <a:tailEnd/>
          </a:ln>
        </p:spPr>
        <p:txBody>
          <a:bodyPr/>
          <a:lstStyle/>
          <a:p>
            <a:endParaRPr lang="en-US">
              <a:solidFill>
                <a:srgbClr val="000000"/>
              </a:solidFill>
            </a:endParaRPr>
          </a:p>
        </p:txBody>
      </p:sp>
      <p:grpSp>
        <p:nvGrpSpPr>
          <p:cNvPr id="2" name="Group 39"/>
          <p:cNvGrpSpPr/>
          <p:nvPr userDrawn="1"/>
        </p:nvGrpSpPr>
        <p:grpSpPr>
          <a:xfrm>
            <a:off x="1931988" y="1814513"/>
            <a:ext cx="5280025" cy="2673350"/>
            <a:chOff x="1931988" y="1814513"/>
            <a:chExt cx="5280025" cy="2673350"/>
          </a:xfrm>
        </p:grpSpPr>
        <p:sp>
          <p:nvSpPr>
            <p:cNvPr id="10" name="Freeform 8"/>
            <p:cNvSpPr>
              <a:spLocks/>
            </p:cNvSpPr>
            <p:nvPr/>
          </p:nvSpPr>
          <p:spPr bwMode="gray">
            <a:xfrm>
              <a:off x="1931988" y="4124325"/>
              <a:ext cx="153988" cy="252413"/>
            </a:xfrm>
            <a:custGeom>
              <a:avLst/>
              <a:gdLst/>
              <a:ahLst/>
              <a:cxnLst>
                <a:cxn ang="0">
                  <a:pos x="0" y="764"/>
                </a:cxn>
                <a:cxn ang="0">
                  <a:pos x="0" y="672"/>
                </a:cxn>
                <a:cxn ang="0">
                  <a:pos x="186" y="715"/>
                </a:cxn>
                <a:cxn ang="0">
                  <a:pos x="371" y="593"/>
                </a:cxn>
                <a:cxn ang="0">
                  <a:pos x="339" y="515"/>
                </a:cxn>
                <a:cxn ang="0">
                  <a:pos x="284" y="472"/>
                </a:cxn>
                <a:cxn ang="0">
                  <a:pos x="212" y="436"/>
                </a:cxn>
                <a:cxn ang="0">
                  <a:pos x="65" y="337"/>
                </a:cxn>
                <a:cxn ang="0">
                  <a:pos x="13" y="199"/>
                </a:cxn>
                <a:cxn ang="0">
                  <a:pos x="94" y="43"/>
                </a:cxn>
                <a:cxn ang="0">
                  <a:pos x="269" y="0"/>
                </a:cxn>
                <a:cxn ang="0">
                  <a:pos x="430" y="26"/>
                </a:cxn>
                <a:cxn ang="0">
                  <a:pos x="430" y="111"/>
                </a:cxn>
                <a:cxn ang="0">
                  <a:pos x="274" y="78"/>
                </a:cxn>
                <a:cxn ang="0">
                  <a:pos x="169" y="103"/>
                </a:cxn>
                <a:cxn ang="0">
                  <a:pos x="126" y="186"/>
                </a:cxn>
                <a:cxn ang="0">
                  <a:pos x="156" y="264"/>
                </a:cxn>
                <a:cxn ang="0">
                  <a:pos x="286" y="345"/>
                </a:cxn>
                <a:cxn ang="0">
                  <a:pos x="391" y="406"/>
                </a:cxn>
                <a:cxn ang="0">
                  <a:pos x="464" y="486"/>
                </a:cxn>
                <a:cxn ang="0">
                  <a:pos x="484" y="581"/>
                </a:cxn>
                <a:cxn ang="0">
                  <a:pos x="193" y="795"/>
                </a:cxn>
                <a:cxn ang="0">
                  <a:pos x="0" y="764"/>
                </a:cxn>
              </a:cxnLst>
              <a:rect l="0" t="0" r="r" b="b"/>
              <a:pathLst>
                <a:path w="484" h="795">
                  <a:moveTo>
                    <a:pt x="0" y="764"/>
                  </a:moveTo>
                  <a:cubicBezTo>
                    <a:pt x="0" y="672"/>
                    <a:pt x="0" y="672"/>
                    <a:pt x="0" y="672"/>
                  </a:cubicBezTo>
                  <a:cubicBezTo>
                    <a:pt x="50" y="700"/>
                    <a:pt x="113" y="715"/>
                    <a:pt x="186" y="715"/>
                  </a:cubicBezTo>
                  <a:cubicBezTo>
                    <a:pt x="309" y="715"/>
                    <a:pt x="371" y="674"/>
                    <a:pt x="371" y="593"/>
                  </a:cubicBezTo>
                  <a:cubicBezTo>
                    <a:pt x="371" y="562"/>
                    <a:pt x="361" y="536"/>
                    <a:pt x="339" y="515"/>
                  </a:cubicBezTo>
                  <a:cubicBezTo>
                    <a:pt x="323" y="498"/>
                    <a:pt x="305" y="484"/>
                    <a:pt x="284" y="472"/>
                  </a:cubicBezTo>
                  <a:cubicBezTo>
                    <a:pt x="265" y="462"/>
                    <a:pt x="241" y="450"/>
                    <a:pt x="212" y="436"/>
                  </a:cubicBezTo>
                  <a:cubicBezTo>
                    <a:pt x="142" y="402"/>
                    <a:pt x="93" y="369"/>
                    <a:pt x="65" y="337"/>
                  </a:cubicBezTo>
                  <a:cubicBezTo>
                    <a:pt x="30" y="299"/>
                    <a:pt x="13" y="253"/>
                    <a:pt x="13" y="199"/>
                  </a:cubicBezTo>
                  <a:cubicBezTo>
                    <a:pt x="13" y="129"/>
                    <a:pt x="40" y="77"/>
                    <a:pt x="94" y="43"/>
                  </a:cubicBezTo>
                  <a:cubicBezTo>
                    <a:pt x="140" y="14"/>
                    <a:pt x="198" y="0"/>
                    <a:pt x="269" y="0"/>
                  </a:cubicBezTo>
                  <a:cubicBezTo>
                    <a:pt x="318" y="0"/>
                    <a:pt x="372" y="8"/>
                    <a:pt x="430" y="26"/>
                  </a:cubicBezTo>
                  <a:cubicBezTo>
                    <a:pt x="430" y="111"/>
                    <a:pt x="430" y="111"/>
                    <a:pt x="430" y="111"/>
                  </a:cubicBezTo>
                  <a:cubicBezTo>
                    <a:pt x="381" y="89"/>
                    <a:pt x="329" y="78"/>
                    <a:pt x="274" y="78"/>
                  </a:cubicBezTo>
                  <a:cubicBezTo>
                    <a:pt x="232" y="78"/>
                    <a:pt x="197" y="86"/>
                    <a:pt x="169" y="103"/>
                  </a:cubicBezTo>
                  <a:cubicBezTo>
                    <a:pt x="141" y="120"/>
                    <a:pt x="126" y="148"/>
                    <a:pt x="126" y="186"/>
                  </a:cubicBezTo>
                  <a:cubicBezTo>
                    <a:pt x="126" y="218"/>
                    <a:pt x="136" y="244"/>
                    <a:pt x="156" y="264"/>
                  </a:cubicBezTo>
                  <a:cubicBezTo>
                    <a:pt x="176" y="285"/>
                    <a:pt x="219" y="312"/>
                    <a:pt x="286" y="345"/>
                  </a:cubicBezTo>
                  <a:cubicBezTo>
                    <a:pt x="338" y="372"/>
                    <a:pt x="374" y="392"/>
                    <a:pt x="391" y="406"/>
                  </a:cubicBezTo>
                  <a:cubicBezTo>
                    <a:pt x="426" y="430"/>
                    <a:pt x="450" y="457"/>
                    <a:pt x="464" y="486"/>
                  </a:cubicBezTo>
                  <a:cubicBezTo>
                    <a:pt x="478" y="512"/>
                    <a:pt x="484" y="544"/>
                    <a:pt x="484" y="581"/>
                  </a:cubicBezTo>
                  <a:cubicBezTo>
                    <a:pt x="484" y="724"/>
                    <a:pt x="387" y="795"/>
                    <a:pt x="193" y="795"/>
                  </a:cubicBezTo>
                  <a:cubicBezTo>
                    <a:pt x="114" y="795"/>
                    <a:pt x="50" y="785"/>
                    <a:pt x="0" y="764"/>
                  </a:cubicBezTo>
                </a:path>
              </a:pathLst>
            </a:custGeom>
            <a:solidFill>
              <a:srgbClr val="000000"/>
            </a:solidFill>
            <a:ln w="9525">
              <a:noFill/>
              <a:round/>
              <a:headEnd/>
              <a:tailEnd/>
            </a:ln>
          </p:spPr>
          <p:txBody>
            <a:bodyPr/>
            <a:lstStyle/>
            <a:p>
              <a:endParaRPr lang="en-US">
                <a:solidFill>
                  <a:srgbClr val="000000"/>
                </a:solidFill>
              </a:endParaRPr>
            </a:p>
          </p:txBody>
        </p:sp>
        <p:sp>
          <p:nvSpPr>
            <p:cNvPr id="11" name="Freeform 9"/>
            <p:cNvSpPr>
              <a:spLocks/>
            </p:cNvSpPr>
            <p:nvPr/>
          </p:nvSpPr>
          <p:spPr bwMode="gray">
            <a:xfrm>
              <a:off x="2141538" y="4010025"/>
              <a:ext cx="182563" cy="360363"/>
            </a:xfrm>
            <a:custGeom>
              <a:avLst/>
              <a:gdLst/>
              <a:ahLst/>
              <a:cxnLst>
                <a:cxn ang="0">
                  <a:pos x="0" y="1136"/>
                </a:cxn>
                <a:cxn ang="0">
                  <a:pos x="0" y="0"/>
                </a:cxn>
                <a:cxn ang="0">
                  <a:pos x="129" y="0"/>
                </a:cxn>
                <a:cxn ang="0">
                  <a:pos x="129" y="400"/>
                </a:cxn>
                <a:cxn ang="0">
                  <a:pos x="319" y="361"/>
                </a:cxn>
                <a:cxn ang="0">
                  <a:pos x="549" y="479"/>
                </a:cxn>
                <a:cxn ang="0">
                  <a:pos x="572" y="673"/>
                </a:cxn>
                <a:cxn ang="0">
                  <a:pos x="572" y="1136"/>
                </a:cxn>
                <a:cxn ang="0">
                  <a:pos x="443" y="1136"/>
                </a:cxn>
                <a:cxn ang="0">
                  <a:pos x="443" y="653"/>
                </a:cxn>
                <a:cxn ang="0">
                  <a:pos x="420" y="499"/>
                </a:cxn>
                <a:cxn ang="0">
                  <a:pos x="307" y="439"/>
                </a:cxn>
                <a:cxn ang="0">
                  <a:pos x="129" y="485"/>
                </a:cxn>
                <a:cxn ang="0">
                  <a:pos x="129" y="1136"/>
                </a:cxn>
                <a:cxn ang="0">
                  <a:pos x="0" y="1136"/>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60"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7" y="439"/>
                  </a:cubicBezTo>
                  <a:cubicBezTo>
                    <a:pt x="256" y="439"/>
                    <a:pt x="196" y="454"/>
                    <a:pt x="129" y="485"/>
                  </a:cubicBezTo>
                  <a:cubicBezTo>
                    <a:pt x="129" y="1136"/>
                    <a:pt x="129" y="1136"/>
                    <a:pt x="129" y="1136"/>
                  </a:cubicBezTo>
                  <a:lnTo>
                    <a:pt x="0" y="1136"/>
                  </a:lnTo>
                  <a:close/>
                </a:path>
              </a:pathLst>
            </a:custGeom>
            <a:solidFill>
              <a:srgbClr val="000000"/>
            </a:solidFill>
            <a:ln w="9525">
              <a:noFill/>
              <a:round/>
              <a:headEnd/>
              <a:tailEnd/>
            </a:ln>
          </p:spPr>
          <p:txBody>
            <a:bodyPr/>
            <a:lstStyle/>
            <a:p>
              <a:endParaRPr lang="en-US">
                <a:solidFill>
                  <a:srgbClr val="000000"/>
                </a:solidFill>
              </a:endParaRPr>
            </a:p>
          </p:txBody>
        </p:sp>
        <p:sp>
          <p:nvSpPr>
            <p:cNvPr id="12" name="Freeform 10"/>
            <p:cNvSpPr>
              <a:spLocks noEditPoints="1"/>
            </p:cNvSpPr>
            <p:nvPr/>
          </p:nvSpPr>
          <p:spPr bwMode="gray">
            <a:xfrm>
              <a:off x="2379663" y="4124325"/>
              <a:ext cx="185738" cy="252413"/>
            </a:xfrm>
            <a:custGeom>
              <a:avLst/>
              <a:gdLst/>
              <a:ahLst/>
              <a:cxnLst>
                <a:cxn ang="0">
                  <a:pos x="456" y="298"/>
                </a:cxn>
                <a:cxn ang="0">
                  <a:pos x="456" y="259"/>
                </a:cxn>
                <a:cxn ang="0">
                  <a:pos x="432" y="144"/>
                </a:cxn>
                <a:cxn ang="0">
                  <a:pos x="283" y="81"/>
                </a:cxn>
                <a:cxn ang="0">
                  <a:pos x="73" y="123"/>
                </a:cxn>
                <a:cxn ang="0">
                  <a:pos x="73" y="33"/>
                </a:cxn>
                <a:cxn ang="0">
                  <a:pos x="296" y="0"/>
                </a:cxn>
                <a:cxn ang="0">
                  <a:pos x="539" y="80"/>
                </a:cxn>
                <a:cxn ang="0">
                  <a:pos x="582" y="209"/>
                </a:cxn>
                <a:cxn ang="0">
                  <a:pos x="585" y="303"/>
                </a:cxn>
                <a:cxn ang="0">
                  <a:pos x="585" y="760"/>
                </a:cxn>
                <a:cxn ang="0">
                  <a:pos x="305" y="795"/>
                </a:cxn>
                <a:cxn ang="0">
                  <a:pos x="86" y="752"/>
                </a:cxn>
                <a:cxn ang="0">
                  <a:pos x="0" y="583"/>
                </a:cxn>
                <a:cxn ang="0">
                  <a:pos x="99" y="380"/>
                </a:cxn>
                <a:cxn ang="0">
                  <a:pos x="350" y="310"/>
                </a:cxn>
                <a:cxn ang="0">
                  <a:pos x="456" y="298"/>
                </a:cxn>
                <a:cxn ang="0">
                  <a:pos x="456" y="372"/>
                </a:cxn>
                <a:cxn ang="0">
                  <a:pos x="278" y="399"/>
                </a:cxn>
                <a:cxn ang="0">
                  <a:pos x="132" y="570"/>
                </a:cxn>
                <a:cxn ang="0">
                  <a:pos x="175" y="679"/>
                </a:cxn>
                <a:cxn ang="0">
                  <a:pos x="325" y="718"/>
                </a:cxn>
                <a:cxn ang="0">
                  <a:pos x="456" y="700"/>
                </a:cxn>
                <a:cxn ang="0">
                  <a:pos x="456" y="372"/>
                </a:cxn>
              </a:cxnLst>
              <a:rect l="0" t="0" r="r" b="b"/>
              <a:pathLst>
                <a:path w="585" h="795">
                  <a:moveTo>
                    <a:pt x="456" y="298"/>
                  </a:moveTo>
                  <a:cubicBezTo>
                    <a:pt x="456" y="259"/>
                    <a:pt x="456" y="259"/>
                    <a:pt x="456" y="259"/>
                  </a:cubicBezTo>
                  <a:cubicBezTo>
                    <a:pt x="456" y="209"/>
                    <a:pt x="448" y="171"/>
                    <a:pt x="432" y="144"/>
                  </a:cubicBezTo>
                  <a:cubicBezTo>
                    <a:pt x="409" y="102"/>
                    <a:pt x="359" y="81"/>
                    <a:pt x="283" y="81"/>
                  </a:cubicBezTo>
                  <a:cubicBezTo>
                    <a:pt x="214" y="81"/>
                    <a:pt x="144" y="95"/>
                    <a:pt x="73" y="123"/>
                  </a:cubicBezTo>
                  <a:cubicBezTo>
                    <a:pt x="73" y="33"/>
                    <a:pt x="73" y="33"/>
                    <a:pt x="73" y="33"/>
                  </a:cubicBezTo>
                  <a:cubicBezTo>
                    <a:pt x="145" y="11"/>
                    <a:pt x="219" y="0"/>
                    <a:pt x="296" y="0"/>
                  </a:cubicBezTo>
                  <a:cubicBezTo>
                    <a:pt x="414" y="0"/>
                    <a:pt x="495" y="27"/>
                    <a:pt x="539" y="80"/>
                  </a:cubicBezTo>
                  <a:cubicBezTo>
                    <a:pt x="562" y="109"/>
                    <a:pt x="577" y="152"/>
                    <a:pt x="582" y="209"/>
                  </a:cubicBezTo>
                  <a:cubicBezTo>
                    <a:pt x="584" y="230"/>
                    <a:pt x="585" y="261"/>
                    <a:pt x="585" y="303"/>
                  </a:cubicBezTo>
                  <a:cubicBezTo>
                    <a:pt x="585" y="760"/>
                    <a:pt x="585" y="760"/>
                    <a:pt x="585" y="760"/>
                  </a:cubicBezTo>
                  <a:cubicBezTo>
                    <a:pt x="497" y="783"/>
                    <a:pt x="404" y="795"/>
                    <a:pt x="305" y="795"/>
                  </a:cubicBezTo>
                  <a:cubicBezTo>
                    <a:pt x="211" y="795"/>
                    <a:pt x="138" y="781"/>
                    <a:pt x="86" y="752"/>
                  </a:cubicBezTo>
                  <a:cubicBezTo>
                    <a:pt x="29" y="719"/>
                    <a:pt x="0" y="663"/>
                    <a:pt x="0" y="583"/>
                  </a:cubicBezTo>
                  <a:cubicBezTo>
                    <a:pt x="0" y="491"/>
                    <a:pt x="33" y="423"/>
                    <a:pt x="99" y="380"/>
                  </a:cubicBezTo>
                  <a:cubicBezTo>
                    <a:pt x="149" y="347"/>
                    <a:pt x="233" y="324"/>
                    <a:pt x="350" y="310"/>
                  </a:cubicBezTo>
                  <a:cubicBezTo>
                    <a:pt x="372" y="307"/>
                    <a:pt x="407" y="303"/>
                    <a:pt x="456" y="298"/>
                  </a:cubicBezTo>
                  <a:moveTo>
                    <a:pt x="456" y="372"/>
                  </a:moveTo>
                  <a:cubicBezTo>
                    <a:pt x="378" y="379"/>
                    <a:pt x="318" y="389"/>
                    <a:pt x="278" y="399"/>
                  </a:cubicBezTo>
                  <a:cubicBezTo>
                    <a:pt x="180" y="423"/>
                    <a:pt x="132" y="480"/>
                    <a:pt x="132" y="570"/>
                  </a:cubicBezTo>
                  <a:cubicBezTo>
                    <a:pt x="132" y="619"/>
                    <a:pt x="146" y="655"/>
                    <a:pt x="175" y="679"/>
                  </a:cubicBezTo>
                  <a:cubicBezTo>
                    <a:pt x="206" y="705"/>
                    <a:pt x="256" y="718"/>
                    <a:pt x="325" y="718"/>
                  </a:cubicBezTo>
                  <a:cubicBezTo>
                    <a:pt x="372" y="718"/>
                    <a:pt x="415" y="711"/>
                    <a:pt x="456" y="700"/>
                  </a:cubicBezTo>
                  <a:lnTo>
                    <a:pt x="456" y="372"/>
                  </a:lnTo>
                  <a:close/>
                </a:path>
              </a:pathLst>
            </a:custGeom>
            <a:solidFill>
              <a:srgbClr val="000000"/>
            </a:solidFill>
            <a:ln w="9525">
              <a:noFill/>
              <a:round/>
              <a:headEnd/>
              <a:tailEnd/>
            </a:ln>
          </p:spPr>
          <p:txBody>
            <a:bodyPr/>
            <a:lstStyle/>
            <a:p>
              <a:endParaRPr lang="en-US">
                <a:solidFill>
                  <a:srgbClr val="000000"/>
                </a:solidFill>
              </a:endParaRPr>
            </a:p>
          </p:txBody>
        </p:sp>
        <p:sp>
          <p:nvSpPr>
            <p:cNvPr id="13" name="Freeform 11"/>
            <p:cNvSpPr>
              <a:spLocks noEditPoints="1"/>
            </p:cNvSpPr>
            <p:nvPr/>
          </p:nvSpPr>
          <p:spPr bwMode="gray">
            <a:xfrm>
              <a:off x="2638425" y="4124325"/>
              <a:ext cx="188913" cy="360363"/>
            </a:xfrm>
            <a:custGeom>
              <a:avLst/>
              <a:gdLst/>
              <a:ahLst/>
              <a:cxnLst>
                <a:cxn ang="0">
                  <a:pos x="129" y="742"/>
                </a:cxn>
                <a:cxn ang="0">
                  <a:pos x="129" y="1136"/>
                </a:cxn>
                <a:cxn ang="0">
                  <a:pos x="0" y="1136"/>
                </a:cxn>
                <a:cxn ang="0">
                  <a:pos x="0" y="30"/>
                </a:cxn>
                <a:cxn ang="0">
                  <a:pos x="260" y="0"/>
                </a:cxn>
                <a:cxn ang="0">
                  <a:pos x="528" y="118"/>
                </a:cxn>
                <a:cxn ang="0">
                  <a:pos x="592" y="396"/>
                </a:cxn>
                <a:cxn ang="0">
                  <a:pos x="511" y="691"/>
                </a:cxn>
                <a:cxn ang="0">
                  <a:pos x="287" y="795"/>
                </a:cxn>
                <a:cxn ang="0">
                  <a:pos x="180" y="775"/>
                </a:cxn>
                <a:cxn ang="0">
                  <a:pos x="129" y="742"/>
                </a:cxn>
                <a:cxn ang="0">
                  <a:pos x="129" y="653"/>
                </a:cxn>
                <a:cxn ang="0">
                  <a:pos x="272" y="718"/>
                </a:cxn>
                <a:cxn ang="0">
                  <a:pos x="418" y="618"/>
                </a:cxn>
                <a:cxn ang="0">
                  <a:pos x="461" y="395"/>
                </a:cxn>
                <a:cxn ang="0">
                  <a:pos x="403" y="147"/>
                </a:cxn>
                <a:cxn ang="0">
                  <a:pos x="241" y="78"/>
                </a:cxn>
                <a:cxn ang="0">
                  <a:pos x="129" y="87"/>
                </a:cxn>
                <a:cxn ang="0">
                  <a:pos x="129" y="653"/>
                </a:cxn>
              </a:cxnLst>
              <a:rect l="0" t="0" r="r" b="b"/>
              <a:pathLst>
                <a:path w="592" h="1136">
                  <a:moveTo>
                    <a:pt x="129" y="742"/>
                  </a:moveTo>
                  <a:cubicBezTo>
                    <a:pt x="129" y="1136"/>
                    <a:pt x="129" y="1136"/>
                    <a:pt x="129" y="1136"/>
                  </a:cubicBezTo>
                  <a:cubicBezTo>
                    <a:pt x="0" y="1136"/>
                    <a:pt x="0" y="1136"/>
                    <a:pt x="0" y="1136"/>
                  </a:cubicBezTo>
                  <a:cubicBezTo>
                    <a:pt x="0" y="30"/>
                    <a:pt x="0" y="30"/>
                    <a:pt x="0" y="30"/>
                  </a:cubicBezTo>
                  <a:cubicBezTo>
                    <a:pt x="89" y="10"/>
                    <a:pt x="175" y="0"/>
                    <a:pt x="260" y="0"/>
                  </a:cubicBezTo>
                  <a:cubicBezTo>
                    <a:pt x="391" y="0"/>
                    <a:pt x="480" y="39"/>
                    <a:pt x="528" y="118"/>
                  </a:cubicBezTo>
                  <a:cubicBezTo>
                    <a:pt x="571" y="188"/>
                    <a:pt x="592" y="281"/>
                    <a:pt x="592" y="396"/>
                  </a:cubicBezTo>
                  <a:cubicBezTo>
                    <a:pt x="592" y="518"/>
                    <a:pt x="565" y="616"/>
                    <a:pt x="511" y="691"/>
                  </a:cubicBezTo>
                  <a:cubicBezTo>
                    <a:pt x="460" y="761"/>
                    <a:pt x="385" y="795"/>
                    <a:pt x="287" y="795"/>
                  </a:cubicBezTo>
                  <a:cubicBezTo>
                    <a:pt x="245" y="795"/>
                    <a:pt x="209" y="789"/>
                    <a:pt x="180" y="775"/>
                  </a:cubicBezTo>
                  <a:cubicBezTo>
                    <a:pt x="166" y="769"/>
                    <a:pt x="149" y="758"/>
                    <a:pt x="129" y="742"/>
                  </a:cubicBezTo>
                  <a:moveTo>
                    <a:pt x="129" y="653"/>
                  </a:moveTo>
                  <a:cubicBezTo>
                    <a:pt x="172" y="696"/>
                    <a:pt x="220" y="718"/>
                    <a:pt x="272" y="718"/>
                  </a:cubicBezTo>
                  <a:cubicBezTo>
                    <a:pt x="338" y="718"/>
                    <a:pt x="387" y="684"/>
                    <a:pt x="418" y="618"/>
                  </a:cubicBezTo>
                  <a:cubicBezTo>
                    <a:pt x="447" y="557"/>
                    <a:pt x="461" y="483"/>
                    <a:pt x="461" y="395"/>
                  </a:cubicBezTo>
                  <a:cubicBezTo>
                    <a:pt x="461" y="284"/>
                    <a:pt x="442" y="202"/>
                    <a:pt x="403" y="147"/>
                  </a:cubicBezTo>
                  <a:cubicBezTo>
                    <a:pt x="372" y="101"/>
                    <a:pt x="318" y="78"/>
                    <a:pt x="241" y="78"/>
                  </a:cubicBezTo>
                  <a:cubicBezTo>
                    <a:pt x="207" y="78"/>
                    <a:pt x="170" y="81"/>
                    <a:pt x="129" y="87"/>
                  </a:cubicBezTo>
                  <a:lnTo>
                    <a:pt x="129" y="653"/>
                  </a:lnTo>
                  <a:close/>
                </a:path>
              </a:pathLst>
            </a:custGeom>
            <a:solidFill>
              <a:srgbClr val="000000"/>
            </a:solidFill>
            <a:ln w="9525">
              <a:noFill/>
              <a:round/>
              <a:headEnd/>
              <a:tailEnd/>
            </a:ln>
          </p:spPr>
          <p:txBody>
            <a:bodyPr/>
            <a:lstStyle/>
            <a:p>
              <a:endParaRPr lang="en-US">
                <a:solidFill>
                  <a:srgbClr val="000000"/>
                </a:solidFill>
              </a:endParaRPr>
            </a:p>
          </p:txBody>
        </p:sp>
        <p:sp>
          <p:nvSpPr>
            <p:cNvPr id="14" name="Freeform 12"/>
            <p:cNvSpPr>
              <a:spLocks noEditPoints="1"/>
            </p:cNvSpPr>
            <p:nvPr/>
          </p:nvSpPr>
          <p:spPr bwMode="gray">
            <a:xfrm>
              <a:off x="2882900" y="4043363"/>
              <a:ext cx="50800" cy="327025"/>
            </a:xfrm>
            <a:custGeom>
              <a:avLst/>
              <a:gdLst/>
              <a:ahLst/>
              <a:cxnLst>
                <a:cxn ang="0">
                  <a:pos x="78" y="0"/>
                </a:cxn>
                <a:cxn ang="0">
                  <a:pos x="137" y="26"/>
                </a:cxn>
                <a:cxn ang="0">
                  <a:pos x="157" y="79"/>
                </a:cxn>
                <a:cxn ang="0">
                  <a:pos x="131" y="139"/>
                </a:cxn>
                <a:cxn ang="0">
                  <a:pos x="78" y="159"/>
                </a:cxn>
                <a:cxn ang="0">
                  <a:pos x="20" y="133"/>
                </a:cxn>
                <a:cxn ang="0">
                  <a:pos x="0" y="78"/>
                </a:cxn>
                <a:cxn ang="0">
                  <a:pos x="25" y="20"/>
                </a:cxn>
                <a:cxn ang="0">
                  <a:pos x="78" y="0"/>
                </a:cxn>
                <a:cxn ang="0">
                  <a:pos x="15" y="277"/>
                </a:cxn>
                <a:cxn ang="0">
                  <a:pos x="144" y="277"/>
                </a:cxn>
                <a:cxn ang="0">
                  <a:pos x="144" y="1031"/>
                </a:cxn>
                <a:cxn ang="0">
                  <a:pos x="15" y="1031"/>
                </a:cxn>
                <a:cxn ang="0">
                  <a:pos x="15" y="277"/>
                </a:cxn>
              </a:cxnLst>
              <a:rect l="0" t="0" r="r" b="b"/>
              <a:pathLst>
                <a:path w="157" h="1031">
                  <a:moveTo>
                    <a:pt x="78" y="0"/>
                  </a:moveTo>
                  <a:cubicBezTo>
                    <a:pt x="102" y="0"/>
                    <a:pt x="121" y="9"/>
                    <a:pt x="137" y="26"/>
                  </a:cubicBezTo>
                  <a:cubicBezTo>
                    <a:pt x="150" y="42"/>
                    <a:pt x="157" y="59"/>
                    <a:pt x="157" y="79"/>
                  </a:cubicBezTo>
                  <a:cubicBezTo>
                    <a:pt x="157" y="103"/>
                    <a:pt x="148" y="123"/>
                    <a:pt x="131" y="139"/>
                  </a:cubicBezTo>
                  <a:cubicBezTo>
                    <a:pt x="116" y="152"/>
                    <a:pt x="99" y="159"/>
                    <a:pt x="78" y="159"/>
                  </a:cubicBezTo>
                  <a:cubicBezTo>
                    <a:pt x="54" y="159"/>
                    <a:pt x="35" y="150"/>
                    <a:pt x="20" y="133"/>
                  </a:cubicBezTo>
                  <a:cubicBezTo>
                    <a:pt x="6" y="118"/>
                    <a:pt x="0" y="99"/>
                    <a:pt x="0" y="78"/>
                  </a:cubicBezTo>
                  <a:cubicBezTo>
                    <a:pt x="0" y="56"/>
                    <a:pt x="8" y="37"/>
                    <a:pt x="25" y="20"/>
                  </a:cubicBezTo>
                  <a:cubicBezTo>
                    <a:pt x="40" y="7"/>
                    <a:pt x="58" y="0"/>
                    <a:pt x="78" y="0"/>
                  </a:cubicBezTo>
                  <a:moveTo>
                    <a:pt x="15" y="277"/>
                  </a:moveTo>
                  <a:cubicBezTo>
                    <a:pt x="144" y="277"/>
                    <a:pt x="144" y="277"/>
                    <a:pt x="144" y="277"/>
                  </a:cubicBezTo>
                  <a:cubicBezTo>
                    <a:pt x="144" y="1031"/>
                    <a:pt x="144" y="1031"/>
                    <a:pt x="144" y="1031"/>
                  </a:cubicBezTo>
                  <a:cubicBezTo>
                    <a:pt x="15" y="1031"/>
                    <a:pt x="15" y="1031"/>
                    <a:pt x="15" y="1031"/>
                  </a:cubicBezTo>
                  <a:lnTo>
                    <a:pt x="15" y="277"/>
                  </a:lnTo>
                  <a:close/>
                </a:path>
              </a:pathLst>
            </a:custGeom>
            <a:solidFill>
              <a:srgbClr val="000000"/>
            </a:solidFill>
            <a:ln w="9525">
              <a:noFill/>
              <a:round/>
              <a:headEnd/>
              <a:tailEnd/>
            </a:ln>
          </p:spPr>
          <p:txBody>
            <a:bodyPr/>
            <a:lstStyle/>
            <a:p>
              <a:endParaRPr lang="en-US">
                <a:solidFill>
                  <a:srgbClr val="000000"/>
                </a:solidFill>
              </a:endParaRPr>
            </a:p>
          </p:txBody>
        </p:sp>
        <p:sp>
          <p:nvSpPr>
            <p:cNvPr id="15" name="Freeform 13"/>
            <p:cNvSpPr>
              <a:spLocks/>
            </p:cNvSpPr>
            <p:nvPr/>
          </p:nvSpPr>
          <p:spPr bwMode="gray">
            <a:xfrm>
              <a:off x="3006725" y="4124325"/>
              <a:ext cx="180975" cy="246063"/>
            </a:xfrm>
            <a:custGeom>
              <a:avLst/>
              <a:gdLst/>
              <a:ahLst/>
              <a:cxnLst>
                <a:cxn ang="0">
                  <a:pos x="0" y="775"/>
                </a:cxn>
                <a:cxn ang="0">
                  <a:pos x="0" y="30"/>
                </a:cxn>
                <a:cxn ang="0">
                  <a:pos x="302" y="0"/>
                </a:cxn>
                <a:cxn ang="0">
                  <a:pos x="550" y="119"/>
                </a:cxn>
                <a:cxn ang="0">
                  <a:pos x="573" y="312"/>
                </a:cxn>
                <a:cxn ang="0">
                  <a:pos x="573" y="775"/>
                </a:cxn>
                <a:cxn ang="0">
                  <a:pos x="444" y="775"/>
                </a:cxn>
                <a:cxn ang="0">
                  <a:pos x="444" y="320"/>
                </a:cxn>
                <a:cxn ang="0">
                  <a:pos x="421" y="140"/>
                </a:cxn>
                <a:cxn ang="0">
                  <a:pos x="290" y="78"/>
                </a:cxn>
                <a:cxn ang="0">
                  <a:pos x="130" y="94"/>
                </a:cxn>
                <a:cxn ang="0">
                  <a:pos x="130" y="775"/>
                </a:cxn>
                <a:cxn ang="0">
                  <a:pos x="0" y="775"/>
                </a:cxn>
              </a:cxnLst>
              <a:rect l="0" t="0" r="r" b="b"/>
              <a:pathLst>
                <a:path w="573" h="775">
                  <a:moveTo>
                    <a:pt x="0" y="775"/>
                  </a:moveTo>
                  <a:cubicBezTo>
                    <a:pt x="0" y="30"/>
                    <a:pt x="0" y="30"/>
                    <a:pt x="0" y="30"/>
                  </a:cubicBezTo>
                  <a:cubicBezTo>
                    <a:pt x="120" y="10"/>
                    <a:pt x="220" y="0"/>
                    <a:pt x="302" y="0"/>
                  </a:cubicBezTo>
                  <a:cubicBezTo>
                    <a:pt x="434" y="0"/>
                    <a:pt x="516" y="39"/>
                    <a:pt x="550" y="119"/>
                  </a:cubicBezTo>
                  <a:cubicBezTo>
                    <a:pt x="565" y="155"/>
                    <a:pt x="573" y="220"/>
                    <a:pt x="573" y="312"/>
                  </a:cubicBezTo>
                  <a:cubicBezTo>
                    <a:pt x="573" y="775"/>
                    <a:pt x="573" y="775"/>
                    <a:pt x="573" y="775"/>
                  </a:cubicBezTo>
                  <a:cubicBezTo>
                    <a:pt x="444" y="775"/>
                    <a:pt x="444" y="775"/>
                    <a:pt x="444" y="775"/>
                  </a:cubicBezTo>
                  <a:cubicBezTo>
                    <a:pt x="444" y="320"/>
                    <a:pt x="444" y="320"/>
                    <a:pt x="444" y="320"/>
                  </a:cubicBezTo>
                  <a:cubicBezTo>
                    <a:pt x="444" y="230"/>
                    <a:pt x="436" y="171"/>
                    <a:pt x="421" y="140"/>
                  </a:cubicBezTo>
                  <a:cubicBezTo>
                    <a:pt x="400" y="99"/>
                    <a:pt x="356" y="78"/>
                    <a:pt x="290" y="78"/>
                  </a:cubicBezTo>
                  <a:cubicBezTo>
                    <a:pt x="237" y="78"/>
                    <a:pt x="184" y="83"/>
                    <a:pt x="130" y="94"/>
                  </a:cubicBezTo>
                  <a:cubicBezTo>
                    <a:pt x="130" y="775"/>
                    <a:pt x="130" y="775"/>
                    <a:pt x="130"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16" name="Freeform 14"/>
            <p:cNvSpPr>
              <a:spLocks noEditPoints="1"/>
            </p:cNvSpPr>
            <p:nvPr/>
          </p:nvSpPr>
          <p:spPr bwMode="gray">
            <a:xfrm>
              <a:off x="3244850" y="4124325"/>
              <a:ext cx="188913" cy="363538"/>
            </a:xfrm>
            <a:custGeom>
              <a:avLst/>
              <a:gdLst/>
              <a:ahLst/>
              <a:cxnLst>
                <a:cxn ang="0">
                  <a:pos x="466" y="707"/>
                </a:cxn>
                <a:cxn ang="0">
                  <a:pos x="418" y="752"/>
                </a:cxn>
                <a:cxn ang="0">
                  <a:pos x="268" y="795"/>
                </a:cxn>
                <a:cxn ang="0">
                  <a:pos x="102" y="740"/>
                </a:cxn>
                <a:cxn ang="0">
                  <a:pos x="0" y="433"/>
                </a:cxn>
                <a:cxn ang="0">
                  <a:pos x="75" y="137"/>
                </a:cxn>
                <a:cxn ang="0">
                  <a:pos x="356" y="0"/>
                </a:cxn>
                <a:cxn ang="0">
                  <a:pos x="595" y="30"/>
                </a:cxn>
                <a:cxn ang="0">
                  <a:pos x="595" y="628"/>
                </a:cxn>
                <a:cxn ang="0">
                  <a:pos x="580" y="881"/>
                </a:cxn>
                <a:cxn ang="0">
                  <a:pos x="441" y="1099"/>
                </a:cxn>
                <a:cxn ang="0">
                  <a:pos x="200" y="1147"/>
                </a:cxn>
                <a:cxn ang="0">
                  <a:pos x="103" y="1141"/>
                </a:cxn>
                <a:cxn ang="0">
                  <a:pos x="103" y="1064"/>
                </a:cxn>
                <a:cxn ang="0">
                  <a:pos x="199" y="1069"/>
                </a:cxn>
                <a:cxn ang="0">
                  <a:pos x="357" y="1041"/>
                </a:cxn>
                <a:cxn ang="0">
                  <a:pos x="454" y="896"/>
                </a:cxn>
                <a:cxn ang="0">
                  <a:pos x="466" y="748"/>
                </a:cxn>
                <a:cxn ang="0">
                  <a:pos x="466" y="707"/>
                </a:cxn>
                <a:cxn ang="0">
                  <a:pos x="466" y="85"/>
                </a:cxn>
                <a:cxn ang="0">
                  <a:pos x="369" y="78"/>
                </a:cxn>
                <a:cxn ang="0">
                  <a:pos x="242" y="111"/>
                </a:cxn>
                <a:cxn ang="0">
                  <a:pos x="159" y="244"/>
                </a:cxn>
                <a:cxn ang="0">
                  <a:pos x="132" y="438"/>
                </a:cxn>
                <a:cxn ang="0">
                  <a:pos x="183" y="662"/>
                </a:cxn>
                <a:cxn ang="0">
                  <a:pos x="286" y="718"/>
                </a:cxn>
                <a:cxn ang="0">
                  <a:pos x="388" y="683"/>
                </a:cxn>
                <a:cxn ang="0">
                  <a:pos x="455" y="592"/>
                </a:cxn>
                <a:cxn ang="0">
                  <a:pos x="466" y="505"/>
                </a:cxn>
                <a:cxn ang="0">
                  <a:pos x="466" y="85"/>
                </a:cxn>
              </a:cxnLst>
              <a:rect l="0" t="0" r="r" b="b"/>
              <a:pathLst>
                <a:path w="595" h="1147">
                  <a:moveTo>
                    <a:pt x="466" y="707"/>
                  </a:moveTo>
                  <a:cubicBezTo>
                    <a:pt x="446" y="728"/>
                    <a:pt x="430" y="743"/>
                    <a:pt x="418" y="752"/>
                  </a:cubicBezTo>
                  <a:cubicBezTo>
                    <a:pt x="378" y="781"/>
                    <a:pt x="329" y="795"/>
                    <a:pt x="268" y="795"/>
                  </a:cubicBezTo>
                  <a:cubicBezTo>
                    <a:pt x="201" y="795"/>
                    <a:pt x="146" y="777"/>
                    <a:pt x="102" y="740"/>
                  </a:cubicBezTo>
                  <a:cubicBezTo>
                    <a:pt x="34" y="683"/>
                    <a:pt x="0" y="581"/>
                    <a:pt x="0" y="433"/>
                  </a:cubicBezTo>
                  <a:cubicBezTo>
                    <a:pt x="0" y="313"/>
                    <a:pt x="25" y="215"/>
                    <a:pt x="75" y="137"/>
                  </a:cubicBezTo>
                  <a:cubicBezTo>
                    <a:pt x="133" y="46"/>
                    <a:pt x="226" y="0"/>
                    <a:pt x="356" y="0"/>
                  </a:cubicBezTo>
                  <a:cubicBezTo>
                    <a:pt x="433" y="0"/>
                    <a:pt x="513" y="10"/>
                    <a:pt x="595" y="30"/>
                  </a:cubicBezTo>
                  <a:cubicBezTo>
                    <a:pt x="595" y="628"/>
                    <a:pt x="595" y="628"/>
                    <a:pt x="595" y="628"/>
                  </a:cubicBezTo>
                  <a:cubicBezTo>
                    <a:pt x="595" y="739"/>
                    <a:pt x="590" y="823"/>
                    <a:pt x="580" y="881"/>
                  </a:cubicBezTo>
                  <a:cubicBezTo>
                    <a:pt x="563" y="986"/>
                    <a:pt x="516" y="1059"/>
                    <a:pt x="441" y="1099"/>
                  </a:cubicBezTo>
                  <a:cubicBezTo>
                    <a:pt x="380" y="1131"/>
                    <a:pt x="299" y="1147"/>
                    <a:pt x="200" y="1147"/>
                  </a:cubicBezTo>
                  <a:cubicBezTo>
                    <a:pt x="172" y="1147"/>
                    <a:pt x="140" y="1145"/>
                    <a:pt x="103" y="1141"/>
                  </a:cubicBezTo>
                  <a:cubicBezTo>
                    <a:pt x="103" y="1064"/>
                    <a:pt x="103" y="1064"/>
                    <a:pt x="103" y="1064"/>
                  </a:cubicBezTo>
                  <a:cubicBezTo>
                    <a:pt x="136" y="1068"/>
                    <a:pt x="168" y="1069"/>
                    <a:pt x="199" y="1069"/>
                  </a:cubicBezTo>
                  <a:cubicBezTo>
                    <a:pt x="270" y="1069"/>
                    <a:pt x="322" y="1060"/>
                    <a:pt x="357" y="1041"/>
                  </a:cubicBezTo>
                  <a:cubicBezTo>
                    <a:pt x="408" y="1014"/>
                    <a:pt x="440" y="966"/>
                    <a:pt x="454" y="896"/>
                  </a:cubicBezTo>
                  <a:cubicBezTo>
                    <a:pt x="462" y="857"/>
                    <a:pt x="466" y="808"/>
                    <a:pt x="466" y="748"/>
                  </a:cubicBezTo>
                  <a:lnTo>
                    <a:pt x="466" y="707"/>
                  </a:lnTo>
                  <a:close/>
                  <a:moveTo>
                    <a:pt x="466" y="85"/>
                  </a:moveTo>
                  <a:cubicBezTo>
                    <a:pt x="430" y="80"/>
                    <a:pt x="398" y="78"/>
                    <a:pt x="369" y="78"/>
                  </a:cubicBezTo>
                  <a:cubicBezTo>
                    <a:pt x="315" y="78"/>
                    <a:pt x="272" y="89"/>
                    <a:pt x="242" y="111"/>
                  </a:cubicBezTo>
                  <a:cubicBezTo>
                    <a:pt x="207" y="136"/>
                    <a:pt x="179" y="180"/>
                    <a:pt x="159" y="244"/>
                  </a:cubicBezTo>
                  <a:cubicBezTo>
                    <a:pt x="141" y="299"/>
                    <a:pt x="132" y="364"/>
                    <a:pt x="132" y="438"/>
                  </a:cubicBezTo>
                  <a:cubicBezTo>
                    <a:pt x="132" y="540"/>
                    <a:pt x="149" y="615"/>
                    <a:pt x="183" y="662"/>
                  </a:cubicBezTo>
                  <a:cubicBezTo>
                    <a:pt x="209" y="699"/>
                    <a:pt x="243" y="718"/>
                    <a:pt x="286" y="718"/>
                  </a:cubicBezTo>
                  <a:cubicBezTo>
                    <a:pt x="323" y="718"/>
                    <a:pt x="357" y="706"/>
                    <a:pt x="388" y="683"/>
                  </a:cubicBezTo>
                  <a:cubicBezTo>
                    <a:pt x="420" y="660"/>
                    <a:pt x="442" y="629"/>
                    <a:pt x="455" y="592"/>
                  </a:cubicBezTo>
                  <a:cubicBezTo>
                    <a:pt x="462" y="572"/>
                    <a:pt x="466" y="543"/>
                    <a:pt x="466" y="505"/>
                  </a:cubicBezTo>
                  <a:lnTo>
                    <a:pt x="466" y="85"/>
                  </a:lnTo>
                  <a:close/>
                </a:path>
              </a:pathLst>
            </a:custGeom>
            <a:solidFill>
              <a:srgbClr val="000000"/>
            </a:solidFill>
            <a:ln w="9525">
              <a:noFill/>
              <a:round/>
              <a:headEnd/>
              <a:tailEnd/>
            </a:ln>
          </p:spPr>
          <p:txBody>
            <a:bodyPr/>
            <a:lstStyle/>
            <a:p>
              <a:endParaRPr lang="en-US">
                <a:solidFill>
                  <a:srgbClr val="000000"/>
                </a:solidFill>
              </a:endParaRPr>
            </a:p>
          </p:txBody>
        </p:sp>
        <p:sp>
          <p:nvSpPr>
            <p:cNvPr id="17" name="Freeform 15"/>
            <p:cNvSpPr>
              <a:spLocks/>
            </p:cNvSpPr>
            <p:nvPr/>
          </p:nvSpPr>
          <p:spPr bwMode="gray">
            <a:xfrm>
              <a:off x="3619500" y="4065588"/>
              <a:ext cx="106363" cy="304800"/>
            </a:xfrm>
            <a:custGeom>
              <a:avLst/>
              <a:gdLst/>
              <a:ahLst/>
              <a:cxnLst>
                <a:cxn ang="0">
                  <a:pos x="0" y="0"/>
                </a:cxn>
                <a:cxn ang="0">
                  <a:pos x="129" y="0"/>
                </a:cxn>
                <a:cxn ang="0">
                  <a:pos x="129" y="204"/>
                </a:cxn>
                <a:cxn ang="0">
                  <a:pos x="332" y="204"/>
                </a:cxn>
                <a:cxn ang="0">
                  <a:pos x="332" y="286"/>
                </a:cxn>
                <a:cxn ang="0">
                  <a:pos x="129" y="286"/>
                </a:cxn>
                <a:cxn ang="0">
                  <a:pos x="129" y="686"/>
                </a:cxn>
                <a:cxn ang="0">
                  <a:pos x="163" y="840"/>
                </a:cxn>
                <a:cxn ang="0">
                  <a:pos x="235" y="873"/>
                </a:cxn>
                <a:cxn ang="0">
                  <a:pos x="290" y="875"/>
                </a:cxn>
                <a:cxn ang="0">
                  <a:pos x="332" y="875"/>
                </a:cxn>
                <a:cxn ang="0">
                  <a:pos x="332" y="958"/>
                </a:cxn>
                <a:cxn ang="0">
                  <a:pos x="263" y="958"/>
                </a:cxn>
                <a:cxn ang="0">
                  <a:pos x="132" y="945"/>
                </a:cxn>
                <a:cxn ang="0">
                  <a:pos x="12" y="817"/>
                </a:cxn>
                <a:cxn ang="0">
                  <a:pos x="0" y="667"/>
                </a:cxn>
                <a:cxn ang="0">
                  <a:pos x="0" y="0"/>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9" y="858"/>
                    <a:pt x="203" y="869"/>
                    <a:pt x="235" y="873"/>
                  </a:cubicBezTo>
                  <a:cubicBezTo>
                    <a:pt x="245" y="875"/>
                    <a:pt x="264" y="875"/>
                    <a:pt x="290" y="875"/>
                  </a:cubicBezTo>
                  <a:cubicBezTo>
                    <a:pt x="332" y="875"/>
                    <a:pt x="332" y="875"/>
                    <a:pt x="332" y="875"/>
                  </a:cubicBezTo>
                  <a:cubicBezTo>
                    <a:pt x="332" y="958"/>
                    <a:pt x="332" y="958"/>
                    <a:pt x="332" y="958"/>
                  </a:cubicBezTo>
                  <a:cubicBezTo>
                    <a:pt x="263" y="958"/>
                    <a:pt x="263" y="958"/>
                    <a:pt x="263" y="958"/>
                  </a:cubicBezTo>
                  <a:cubicBezTo>
                    <a:pt x="207" y="958"/>
                    <a:pt x="164" y="953"/>
                    <a:pt x="132" y="945"/>
                  </a:cubicBezTo>
                  <a:cubicBezTo>
                    <a:pt x="67" y="927"/>
                    <a:pt x="27" y="884"/>
                    <a:pt x="12" y="817"/>
                  </a:cubicBezTo>
                  <a:cubicBezTo>
                    <a:pt x="4" y="781"/>
                    <a:pt x="0" y="731"/>
                    <a:pt x="0" y="667"/>
                  </a:cubicBez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18" name="Freeform 16"/>
            <p:cNvSpPr>
              <a:spLocks noEditPoints="1"/>
            </p:cNvSpPr>
            <p:nvPr/>
          </p:nvSpPr>
          <p:spPr bwMode="gray">
            <a:xfrm>
              <a:off x="3768725" y="4124325"/>
              <a:ext cx="201613" cy="252413"/>
            </a:xfrm>
            <a:custGeom>
              <a:avLst/>
              <a:gdLst/>
              <a:ahLst/>
              <a:cxnLst>
                <a:cxn ang="0">
                  <a:pos x="318" y="0"/>
                </a:cxn>
                <a:cxn ang="0">
                  <a:pos x="559" y="107"/>
                </a:cxn>
                <a:cxn ang="0">
                  <a:pos x="634" y="398"/>
                </a:cxn>
                <a:cxn ang="0">
                  <a:pos x="559" y="688"/>
                </a:cxn>
                <a:cxn ang="0">
                  <a:pos x="318" y="795"/>
                </a:cxn>
                <a:cxn ang="0">
                  <a:pos x="0" y="393"/>
                </a:cxn>
                <a:cxn ang="0">
                  <a:pos x="76" y="107"/>
                </a:cxn>
                <a:cxn ang="0">
                  <a:pos x="318" y="0"/>
                </a:cxn>
                <a:cxn ang="0">
                  <a:pos x="318" y="78"/>
                </a:cxn>
                <a:cxn ang="0">
                  <a:pos x="166" y="176"/>
                </a:cxn>
                <a:cxn ang="0">
                  <a:pos x="132" y="394"/>
                </a:cxn>
                <a:cxn ang="0">
                  <a:pos x="166" y="619"/>
                </a:cxn>
                <a:cxn ang="0">
                  <a:pos x="318" y="718"/>
                </a:cxn>
                <a:cxn ang="0">
                  <a:pos x="468" y="619"/>
                </a:cxn>
                <a:cxn ang="0">
                  <a:pos x="503" y="398"/>
                </a:cxn>
                <a:cxn ang="0">
                  <a:pos x="468" y="176"/>
                </a:cxn>
                <a:cxn ang="0">
                  <a:pos x="318" y="78"/>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09" y="0"/>
                    <a:pt x="318" y="0"/>
                  </a:cubicBezTo>
                  <a:moveTo>
                    <a:pt x="318" y="78"/>
                  </a:moveTo>
                  <a:cubicBezTo>
                    <a:pt x="245" y="78"/>
                    <a:pt x="194" y="110"/>
                    <a:pt x="166" y="176"/>
                  </a:cubicBezTo>
                  <a:cubicBezTo>
                    <a:pt x="144" y="230"/>
                    <a:pt x="132" y="303"/>
                    <a:pt x="132" y="394"/>
                  </a:cubicBezTo>
                  <a:cubicBezTo>
                    <a:pt x="132" y="490"/>
                    <a:pt x="144" y="565"/>
                    <a:pt x="166"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solidFill>
                  <a:srgbClr val="000000"/>
                </a:solidFill>
              </a:endParaRPr>
            </a:p>
          </p:txBody>
        </p:sp>
        <p:sp>
          <p:nvSpPr>
            <p:cNvPr id="19" name="Freeform 17"/>
            <p:cNvSpPr>
              <a:spLocks/>
            </p:cNvSpPr>
            <p:nvPr/>
          </p:nvSpPr>
          <p:spPr bwMode="gray">
            <a:xfrm>
              <a:off x="4029075" y="4124325"/>
              <a:ext cx="309563" cy="246063"/>
            </a:xfrm>
            <a:custGeom>
              <a:avLst/>
              <a:gdLst/>
              <a:ahLst/>
              <a:cxnLst>
                <a:cxn ang="0">
                  <a:pos x="0" y="775"/>
                </a:cxn>
                <a:cxn ang="0">
                  <a:pos x="0" y="30"/>
                </a:cxn>
                <a:cxn ang="0">
                  <a:pos x="278" y="0"/>
                </a:cxn>
                <a:cxn ang="0">
                  <a:pos x="480" y="49"/>
                </a:cxn>
                <a:cxn ang="0">
                  <a:pos x="722" y="0"/>
                </a:cxn>
                <a:cxn ang="0">
                  <a:pos x="952" y="119"/>
                </a:cxn>
                <a:cxn ang="0">
                  <a:pos x="974" y="312"/>
                </a:cxn>
                <a:cxn ang="0">
                  <a:pos x="974" y="775"/>
                </a:cxn>
                <a:cxn ang="0">
                  <a:pos x="845" y="775"/>
                </a:cxn>
                <a:cxn ang="0">
                  <a:pos x="845" y="320"/>
                </a:cxn>
                <a:cxn ang="0">
                  <a:pos x="824" y="141"/>
                </a:cxn>
                <a:cxn ang="0">
                  <a:pos x="705" y="78"/>
                </a:cxn>
                <a:cxn ang="0">
                  <a:pos x="551" y="113"/>
                </a:cxn>
                <a:cxn ang="0">
                  <a:pos x="551" y="775"/>
                </a:cxn>
                <a:cxn ang="0">
                  <a:pos x="422" y="775"/>
                </a:cxn>
                <a:cxn ang="0">
                  <a:pos x="422" y="314"/>
                </a:cxn>
                <a:cxn ang="0">
                  <a:pos x="401" y="141"/>
                </a:cxn>
                <a:cxn ang="0">
                  <a:pos x="278" y="78"/>
                </a:cxn>
                <a:cxn ang="0">
                  <a:pos x="128" y="94"/>
                </a:cxn>
                <a:cxn ang="0">
                  <a:pos x="128" y="775"/>
                </a:cxn>
                <a:cxn ang="0">
                  <a:pos x="0" y="775"/>
                </a:cxn>
              </a:cxnLst>
              <a:rect l="0" t="0" r="r" b="b"/>
              <a:pathLst>
                <a:path w="974" h="775">
                  <a:moveTo>
                    <a:pt x="0" y="775"/>
                  </a:moveTo>
                  <a:cubicBezTo>
                    <a:pt x="0" y="30"/>
                    <a:pt x="0" y="30"/>
                    <a:pt x="0" y="30"/>
                  </a:cubicBezTo>
                  <a:cubicBezTo>
                    <a:pt x="117" y="10"/>
                    <a:pt x="210" y="0"/>
                    <a:pt x="278" y="0"/>
                  </a:cubicBezTo>
                  <a:cubicBezTo>
                    <a:pt x="367" y="0"/>
                    <a:pt x="435" y="16"/>
                    <a:pt x="480" y="49"/>
                  </a:cubicBezTo>
                  <a:cubicBezTo>
                    <a:pt x="561" y="16"/>
                    <a:pt x="642" y="0"/>
                    <a:pt x="722" y="0"/>
                  </a:cubicBezTo>
                  <a:cubicBezTo>
                    <a:pt x="843" y="0"/>
                    <a:pt x="920" y="40"/>
                    <a:pt x="952" y="119"/>
                  </a:cubicBezTo>
                  <a:cubicBezTo>
                    <a:pt x="967" y="156"/>
                    <a:pt x="974" y="220"/>
                    <a:pt x="974" y="312"/>
                  </a:cubicBezTo>
                  <a:cubicBezTo>
                    <a:pt x="974" y="775"/>
                    <a:pt x="974" y="775"/>
                    <a:pt x="974" y="775"/>
                  </a:cubicBezTo>
                  <a:cubicBezTo>
                    <a:pt x="845" y="775"/>
                    <a:pt x="845" y="775"/>
                    <a:pt x="845" y="775"/>
                  </a:cubicBezTo>
                  <a:cubicBezTo>
                    <a:pt x="845" y="320"/>
                    <a:pt x="845" y="320"/>
                    <a:pt x="845" y="320"/>
                  </a:cubicBezTo>
                  <a:cubicBezTo>
                    <a:pt x="845" y="231"/>
                    <a:pt x="838" y="172"/>
                    <a:pt x="824" y="141"/>
                  </a:cubicBezTo>
                  <a:cubicBezTo>
                    <a:pt x="805" y="99"/>
                    <a:pt x="765" y="78"/>
                    <a:pt x="705" y="78"/>
                  </a:cubicBezTo>
                  <a:cubicBezTo>
                    <a:pt x="654" y="78"/>
                    <a:pt x="603" y="90"/>
                    <a:pt x="551" y="113"/>
                  </a:cubicBezTo>
                  <a:cubicBezTo>
                    <a:pt x="551" y="775"/>
                    <a:pt x="551" y="775"/>
                    <a:pt x="551" y="775"/>
                  </a:cubicBezTo>
                  <a:cubicBezTo>
                    <a:pt x="422" y="775"/>
                    <a:pt x="422" y="775"/>
                    <a:pt x="422" y="775"/>
                  </a:cubicBezTo>
                  <a:cubicBezTo>
                    <a:pt x="422" y="314"/>
                    <a:pt x="422" y="314"/>
                    <a:pt x="422" y="314"/>
                  </a:cubicBezTo>
                  <a:cubicBezTo>
                    <a:pt x="422" y="229"/>
                    <a:pt x="415" y="171"/>
                    <a:pt x="401" y="141"/>
                  </a:cubicBezTo>
                  <a:cubicBezTo>
                    <a:pt x="382" y="99"/>
                    <a:pt x="341" y="78"/>
                    <a:pt x="278" y="78"/>
                  </a:cubicBezTo>
                  <a:cubicBezTo>
                    <a:pt x="231" y="78"/>
                    <a:pt x="181" y="83"/>
                    <a:pt x="128" y="94"/>
                  </a:cubicBezTo>
                  <a:cubicBezTo>
                    <a:pt x="128" y="775"/>
                    <a:pt x="128" y="775"/>
                    <a:pt x="128"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20" name="Freeform 18"/>
            <p:cNvSpPr>
              <a:spLocks noEditPoints="1"/>
            </p:cNvSpPr>
            <p:nvPr/>
          </p:nvSpPr>
          <p:spPr bwMode="gray">
            <a:xfrm>
              <a:off x="4394200" y="4124325"/>
              <a:ext cx="201613" cy="252413"/>
            </a:xfrm>
            <a:custGeom>
              <a:avLst/>
              <a:gdLst/>
              <a:ahLst/>
              <a:cxnLst>
                <a:cxn ang="0">
                  <a:pos x="318" y="0"/>
                </a:cxn>
                <a:cxn ang="0">
                  <a:pos x="559" y="107"/>
                </a:cxn>
                <a:cxn ang="0">
                  <a:pos x="635" y="398"/>
                </a:cxn>
                <a:cxn ang="0">
                  <a:pos x="559" y="688"/>
                </a:cxn>
                <a:cxn ang="0">
                  <a:pos x="319" y="795"/>
                </a:cxn>
                <a:cxn ang="0">
                  <a:pos x="0" y="393"/>
                </a:cxn>
                <a:cxn ang="0">
                  <a:pos x="77" y="107"/>
                </a:cxn>
                <a:cxn ang="0">
                  <a:pos x="318" y="0"/>
                </a:cxn>
                <a:cxn ang="0">
                  <a:pos x="318" y="78"/>
                </a:cxn>
                <a:cxn ang="0">
                  <a:pos x="167" y="176"/>
                </a:cxn>
                <a:cxn ang="0">
                  <a:pos x="132" y="394"/>
                </a:cxn>
                <a:cxn ang="0">
                  <a:pos x="167" y="619"/>
                </a:cxn>
                <a:cxn ang="0">
                  <a:pos x="318" y="718"/>
                </a:cxn>
                <a:cxn ang="0">
                  <a:pos x="468" y="619"/>
                </a:cxn>
                <a:cxn ang="0">
                  <a:pos x="503" y="398"/>
                </a:cxn>
                <a:cxn ang="0">
                  <a:pos x="468" y="176"/>
                </a:cxn>
                <a:cxn ang="0">
                  <a:pos x="318" y="78"/>
                </a:cxn>
              </a:cxnLst>
              <a:rect l="0" t="0" r="r" b="b"/>
              <a:pathLst>
                <a:path w="635" h="795">
                  <a:moveTo>
                    <a:pt x="318" y="0"/>
                  </a:moveTo>
                  <a:cubicBezTo>
                    <a:pt x="426" y="0"/>
                    <a:pt x="506" y="36"/>
                    <a:pt x="559" y="107"/>
                  </a:cubicBezTo>
                  <a:cubicBezTo>
                    <a:pt x="609" y="176"/>
                    <a:pt x="635" y="273"/>
                    <a:pt x="635" y="398"/>
                  </a:cubicBezTo>
                  <a:cubicBezTo>
                    <a:pt x="635" y="521"/>
                    <a:pt x="609" y="618"/>
                    <a:pt x="559" y="688"/>
                  </a:cubicBezTo>
                  <a:cubicBezTo>
                    <a:pt x="507" y="760"/>
                    <a:pt x="427" y="795"/>
                    <a:pt x="319" y="795"/>
                  </a:cubicBezTo>
                  <a:cubicBezTo>
                    <a:pt x="107" y="795"/>
                    <a:pt x="0" y="661"/>
                    <a:pt x="0" y="393"/>
                  </a:cubicBezTo>
                  <a:cubicBezTo>
                    <a:pt x="0" y="271"/>
                    <a:pt x="26" y="176"/>
                    <a:pt x="77" y="107"/>
                  </a:cubicBezTo>
                  <a:cubicBezTo>
                    <a:pt x="129" y="36"/>
                    <a:pt x="209"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solidFill>
                  <a:srgbClr val="000000"/>
                </a:solidFill>
              </a:endParaRPr>
            </a:p>
          </p:txBody>
        </p:sp>
        <p:sp>
          <p:nvSpPr>
            <p:cNvPr id="21" name="Freeform 19"/>
            <p:cNvSpPr>
              <a:spLocks/>
            </p:cNvSpPr>
            <p:nvPr/>
          </p:nvSpPr>
          <p:spPr bwMode="gray">
            <a:xfrm>
              <a:off x="4657725" y="4124325"/>
              <a:ext cx="103188" cy="246063"/>
            </a:xfrm>
            <a:custGeom>
              <a:avLst/>
              <a:gdLst/>
              <a:ahLst/>
              <a:cxnLst>
                <a:cxn ang="0">
                  <a:pos x="0" y="775"/>
                </a:cxn>
                <a:cxn ang="0">
                  <a:pos x="0" y="33"/>
                </a:cxn>
                <a:cxn ang="0">
                  <a:pos x="326" y="0"/>
                </a:cxn>
                <a:cxn ang="0">
                  <a:pos x="326" y="81"/>
                </a:cxn>
                <a:cxn ang="0">
                  <a:pos x="129" y="94"/>
                </a:cxn>
                <a:cxn ang="0">
                  <a:pos x="129" y="775"/>
                </a:cxn>
                <a:cxn ang="0">
                  <a:pos x="0" y="775"/>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4" y="81"/>
                    <a:pt x="188" y="86"/>
                    <a:pt x="129" y="94"/>
                  </a:cubicBezTo>
                  <a:cubicBezTo>
                    <a:pt x="129" y="775"/>
                    <a:pt x="129" y="775"/>
                    <a:pt x="129"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22" name="Freeform 20"/>
            <p:cNvSpPr>
              <a:spLocks/>
            </p:cNvSpPr>
            <p:nvPr/>
          </p:nvSpPr>
          <p:spPr bwMode="gray">
            <a:xfrm>
              <a:off x="4806950" y="4124325"/>
              <a:ext cx="103188" cy="246063"/>
            </a:xfrm>
            <a:custGeom>
              <a:avLst/>
              <a:gdLst/>
              <a:ahLst/>
              <a:cxnLst>
                <a:cxn ang="0">
                  <a:pos x="0" y="775"/>
                </a:cxn>
                <a:cxn ang="0">
                  <a:pos x="0" y="33"/>
                </a:cxn>
                <a:cxn ang="0">
                  <a:pos x="326" y="0"/>
                </a:cxn>
                <a:cxn ang="0">
                  <a:pos x="326" y="81"/>
                </a:cxn>
                <a:cxn ang="0">
                  <a:pos x="129" y="94"/>
                </a:cxn>
                <a:cxn ang="0">
                  <a:pos x="129" y="775"/>
                </a:cxn>
                <a:cxn ang="0">
                  <a:pos x="0" y="775"/>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3" y="81"/>
                    <a:pt x="188" y="86"/>
                    <a:pt x="129" y="94"/>
                  </a:cubicBezTo>
                  <a:cubicBezTo>
                    <a:pt x="129" y="775"/>
                    <a:pt x="129" y="775"/>
                    <a:pt x="129"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23" name="Freeform 21"/>
            <p:cNvSpPr>
              <a:spLocks noEditPoints="1"/>
            </p:cNvSpPr>
            <p:nvPr/>
          </p:nvSpPr>
          <p:spPr bwMode="gray">
            <a:xfrm>
              <a:off x="4937125" y="4124325"/>
              <a:ext cx="201613" cy="252413"/>
            </a:xfrm>
            <a:custGeom>
              <a:avLst/>
              <a:gdLst/>
              <a:ahLst/>
              <a:cxnLst>
                <a:cxn ang="0">
                  <a:pos x="317" y="0"/>
                </a:cxn>
                <a:cxn ang="0">
                  <a:pos x="558" y="107"/>
                </a:cxn>
                <a:cxn ang="0">
                  <a:pos x="634" y="398"/>
                </a:cxn>
                <a:cxn ang="0">
                  <a:pos x="558" y="688"/>
                </a:cxn>
                <a:cxn ang="0">
                  <a:pos x="318" y="795"/>
                </a:cxn>
                <a:cxn ang="0">
                  <a:pos x="0" y="393"/>
                </a:cxn>
                <a:cxn ang="0">
                  <a:pos x="76" y="107"/>
                </a:cxn>
                <a:cxn ang="0">
                  <a:pos x="317" y="0"/>
                </a:cxn>
                <a:cxn ang="0">
                  <a:pos x="317" y="78"/>
                </a:cxn>
                <a:cxn ang="0">
                  <a:pos x="166" y="176"/>
                </a:cxn>
                <a:cxn ang="0">
                  <a:pos x="132" y="394"/>
                </a:cxn>
                <a:cxn ang="0">
                  <a:pos x="166" y="619"/>
                </a:cxn>
                <a:cxn ang="0">
                  <a:pos x="317" y="718"/>
                </a:cxn>
                <a:cxn ang="0">
                  <a:pos x="468" y="619"/>
                </a:cxn>
                <a:cxn ang="0">
                  <a:pos x="502" y="398"/>
                </a:cxn>
                <a:cxn ang="0">
                  <a:pos x="468" y="176"/>
                </a:cxn>
                <a:cxn ang="0">
                  <a:pos x="317" y="78"/>
                </a:cxn>
              </a:cxnLst>
              <a:rect l="0" t="0" r="r" b="b"/>
              <a:pathLst>
                <a:path w="634" h="795">
                  <a:moveTo>
                    <a:pt x="317" y="0"/>
                  </a:moveTo>
                  <a:cubicBezTo>
                    <a:pt x="425" y="0"/>
                    <a:pt x="505" y="36"/>
                    <a:pt x="558" y="107"/>
                  </a:cubicBezTo>
                  <a:cubicBezTo>
                    <a:pt x="608" y="176"/>
                    <a:pt x="634" y="273"/>
                    <a:pt x="634" y="398"/>
                  </a:cubicBezTo>
                  <a:cubicBezTo>
                    <a:pt x="634" y="521"/>
                    <a:pt x="608" y="618"/>
                    <a:pt x="558" y="688"/>
                  </a:cubicBezTo>
                  <a:cubicBezTo>
                    <a:pt x="506" y="760"/>
                    <a:pt x="426" y="795"/>
                    <a:pt x="318" y="795"/>
                  </a:cubicBezTo>
                  <a:cubicBezTo>
                    <a:pt x="106" y="795"/>
                    <a:pt x="0" y="661"/>
                    <a:pt x="0" y="393"/>
                  </a:cubicBezTo>
                  <a:cubicBezTo>
                    <a:pt x="0" y="271"/>
                    <a:pt x="25" y="176"/>
                    <a:pt x="76" y="107"/>
                  </a:cubicBezTo>
                  <a:cubicBezTo>
                    <a:pt x="128" y="36"/>
                    <a:pt x="209" y="0"/>
                    <a:pt x="317" y="0"/>
                  </a:cubicBezTo>
                  <a:moveTo>
                    <a:pt x="317" y="78"/>
                  </a:moveTo>
                  <a:cubicBezTo>
                    <a:pt x="244" y="78"/>
                    <a:pt x="194" y="110"/>
                    <a:pt x="166" y="176"/>
                  </a:cubicBezTo>
                  <a:cubicBezTo>
                    <a:pt x="143" y="230"/>
                    <a:pt x="132" y="303"/>
                    <a:pt x="132" y="394"/>
                  </a:cubicBezTo>
                  <a:cubicBezTo>
                    <a:pt x="132" y="490"/>
                    <a:pt x="143" y="565"/>
                    <a:pt x="166" y="619"/>
                  </a:cubicBezTo>
                  <a:cubicBezTo>
                    <a:pt x="194" y="685"/>
                    <a:pt x="244" y="718"/>
                    <a:pt x="317" y="718"/>
                  </a:cubicBezTo>
                  <a:cubicBezTo>
                    <a:pt x="390" y="718"/>
                    <a:pt x="440" y="685"/>
                    <a:pt x="468" y="619"/>
                  </a:cubicBezTo>
                  <a:cubicBezTo>
                    <a:pt x="490" y="565"/>
                    <a:pt x="502" y="491"/>
                    <a:pt x="502" y="398"/>
                  </a:cubicBezTo>
                  <a:cubicBezTo>
                    <a:pt x="502" y="302"/>
                    <a:pt x="490" y="228"/>
                    <a:pt x="468" y="176"/>
                  </a:cubicBezTo>
                  <a:cubicBezTo>
                    <a:pt x="439" y="110"/>
                    <a:pt x="389" y="78"/>
                    <a:pt x="317" y="78"/>
                  </a:cubicBezTo>
                </a:path>
              </a:pathLst>
            </a:custGeom>
            <a:solidFill>
              <a:srgbClr val="000000"/>
            </a:solidFill>
            <a:ln w="9525">
              <a:noFill/>
              <a:round/>
              <a:headEnd/>
              <a:tailEnd/>
            </a:ln>
          </p:spPr>
          <p:txBody>
            <a:bodyPr/>
            <a:lstStyle/>
            <a:p>
              <a:endParaRPr lang="en-US">
                <a:solidFill>
                  <a:srgbClr val="000000"/>
                </a:solidFill>
              </a:endParaRPr>
            </a:p>
          </p:txBody>
        </p:sp>
        <p:sp>
          <p:nvSpPr>
            <p:cNvPr id="24" name="Freeform 22"/>
            <p:cNvSpPr>
              <a:spLocks/>
            </p:cNvSpPr>
            <p:nvPr/>
          </p:nvSpPr>
          <p:spPr bwMode="gray">
            <a:xfrm>
              <a:off x="5164138" y="4130675"/>
              <a:ext cx="309563" cy="239713"/>
            </a:xfrm>
            <a:custGeom>
              <a:avLst/>
              <a:gdLst/>
              <a:ahLst/>
              <a:cxnLst>
                <a:cxn ang="0">
                  <a:pos x="213" y="754"/>
                </a:cxn>
                <a:cxn ang="0">
                  <a:pos x="0" y="0"/>
                </a:cxn>
                <a:cxn ang="0">
                  <a:pos x="130" y="0"/>
                </a:cxn>
                <a:cxn ang="0">
                  <a:pos x="290" y="614"/>
                </a:cxn>
                <a:cxn ang="0">
                  <a:pos x="431" y="0"/>
                </a:cxn>
                <a:cxn ang="0">
                  <a:pos x="558" y="0"/>
                </a:cxn>
                <a:cxn ang="0">
                  <a:pos x="706" y="614"/>
                </a:cxn>
                <a:cxn ang="0">
                  <a:pos x="866" y="0"/>
                </a:cxn>
                <a:cxn ang="0">
                  <a:pos x="971" y="0"/>
                </a:cxn>
                <a:cxn ang="0">
                  <a:pos x="758" y="754"/>
                </a:cxn>
                <a:cxn ang="0">
                  <a:pos x="631" y="754"/>
                </a:cxn>
                <a:cxn ang="0">
                  <a:pos x="517" y="266"/>
                </a:cxn>
                <a:cxn ang="0">
                  <a:pos x="489" y="112"/>
                </a:cxn>
                <a:cxn ang="0">
                  <a:pos x="460" y="265"/>
                </a:cxn>
                <a:cxn ang="0">
                  <a:pos x="347" y="754"/>
                </a:cxn>
                <a:cxn ang="0">
                  <a:pos x="213" y="754"/>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8" y="0"/>
                    <a:pt x="558" y="0"/>
                    <a:pt x="558"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7" y="266"/>
                    <a:pt x="517" y="266"/>
                    <a:pt x="517" y="266"/>
                  </a:cubicBezTo>
                  <a:cubicBezTo>
                    <a:pt x="509"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w="9525">
              <a:noFill/>
              <a:round/>
              <a:headEnd/>
              <a:tailEnd/>
            </a:ln>
          </p:spPr>
          <p:txBody>
            <a:bodyPr/>
            <a:lstStyle/>
            <a:p>
              <a:endParaRPr lang="en-US">
                <a:solidFill>
                  <a:srgbClr val="000000"/>
                </a:solidFill>
              </a:endParaRPr>
            </a:p>
          </p:txBody>
        </p:sp>
        <p:sp>
          <p:nvSpPr>
            <p:cNvPr id="25" name="Freeform 23"/>
            <p:cNvSpPr>
              <a:spLocks/>
            </p:cNvSpPr>
            <p:nvPr/>
          </p:nvSpPr>
          <p:spPr bwMode="gray">
            <a:xfrm>
              <a:off x="5595938" y="4130675"/>
              <a:ext cx="307975" cy="239713"/>
            </a:xfrm>
            <a:custGeom>
              <a:avLst/>
              <a:gdLst/>
              <a:ahLst/>
              <a:cxnLst>
                <a:cxn ang="0">
                  <a:pos x="213" y="754"/>
                </a:cxn>
                <a:cxn ang="0">
                  <a:pos x="0" y="0"/>
                </a:cxn>
                <a:cxn ang="0">
                  <a:pos x="130" y="0"/>
                </a:cxn>
                <a:cxn ang="0">
                  <a:pos x="290" y="614"/>
                </a:cxn>
                <a:cxn ang="0">
                  <a:pos x="431" y="0"/>
                </a:cxn>
                <a:cxn ang="0">
                  <a:pos x="559" y="0"/>
                </a:cxn>
                <a:cxn ang="0">
                  <a:pos x="706" y="614"/>
                </a:cxn>
                <a:cxn ang="0">
                  <a:pos x="866" y="0"/>
                </a:cxn>
                <a:cxn ang="0">
                  <a:pos x="971" y="0"/>
                </a:cxn>
                <a:cxn ang="0">
                  <a:pos x="758" y="754"/>
                </a:cxn>
                <a:cxn ang="0">
                  <a:pos x="631" y="754"/>
                </a:cxn>
                <a:cxn ang="0">
                  <a:pos x="518" y="266"/>
                </a:cxn>
                <a:cxn ang="0">
                  <a:pos x="489" y="112"/>
                </a:cxn>
                <a:cxn ang="0">
                  <a:pos x="460" y="265"/>
                </a:cxn>
                <a:cxn ang="0">
                  <a:pos x="347" y="754"/>
                </a:cxn>
                <a:cxn ang="0">
                  <a:pos x="213" y="754"/>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9" y="0"/>
                    <a:pt x="559" y="0"/>
                    <a:pt x="559"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8" y="266"/>
                    <a:pt x="518" y="266"/>
                    <a:pt x="518" y="266"/>
                  </a:cubicBezTo>
                  <a:cubicBezTo>
                    <a:pt x="510"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w="9525">
              <a:noFill/>
              <a:round/>
              <a:headEnd/>
              <a:tailEnd/>
            </a:ln>
          </p:spPr>
          <p:txBody>
            <a:bodyPr/>
            <a:lstStyle/>
            <a:p>
              <a:endParaRPr lang="en-US">
                <a:solidFill>
                  <a:srgbClr val="000000"/>
                </a:solidFill>
              </a:endParaRPr>
            </a:p>
          </p:txBody>
        </p:sp>
        <p:sp>
          <p:nvSpPr>
            <p:cNvPr id="26" name="Freeform 24"/>
            <p:cNvSpPr>
              <a:spLocks noEditPoints="1"/>
            </p:cNvSpPr>
            <p:nvPr/>
          </p:nvSpPr>
          <p:spPr bwMode="gray">
            <a:xfrm>
              <a:off x="5945188" y="4043363"/>
              <a:ext cx="49213" cy="327025"/>
            </a:xfrm>
            <a:custGeom>
              <a:avLst/>
              <a:gdLst/>
              <a:ahLst/>
              <a:cxnLst>
                <a:cxn ang="0">
                  <a:pos x="79" y="0"/>
                </a:cxn>
                <a:cxn ang="0">
                  <a:pos x="137" y="26"/>
                </a:cxn>
                <a:cxn ang="0">
                  <a:pos x="157" y="79"/>
                </a:cxn>
                <a:cxn ang="0">
                  <a:pos x="132" y="139"/>
                </a:cxn>
                <a:cxn ang="0">
                  <a:pos x="78" y="159"/>
                </a:cxn>
                <a:cxn ang="0">
                  <a:pos x="20" y="133"/>
                </a:cxn>
                <a:cxn ang="0">
                  <a:pos x="0" y="78"/>
                </a:cxn>
                <a:cxn ang="0">
                  <a:pos x="26" y="20"/>
                </a:cxn>
                <a:cxn ang="0">
                  <a:pos x="79" y="0"/>
                </a:cxn>
                <a:cxn ang="0">
                  <a:pos x="16" y="277"/>
                </a:cxn>
                <a:cxn ang="0">
                  <a:pos x="144" y="277"/>
                </a:cxn>
                <a:cxn ang="0">
                  <a:pos x="144" y="1031"/>
                </a:cxn>
                <a:cxn ang="0">
                  <a:pos x="16" y="1031"/>
                </a:cxn>
                <a:cxn ang="0">
                  <a:pos x="16" y="277"/>
                </a:cxn>
              </a:cxnLst>
              <a:rect l="0" t="0" r="r" b="b"/>
              <a:pathLst>
                <a:path w="157" h="1031">
                  <a:moveTo>
                    <a:pt x="79" y="0"/>
                  </a:moveTo>
                  <a:cubicBezTo>
                    <a:pt x="102" y="0"/>
                    <a:pt x="122" y="9"/>
                    <a:pt x="137" y="26"/>
                  </a:cubicBezTo>
                  <a:cubicBezTo>
                    <a:pt x="151" y="42"/>
                    <a:pt x="157" y="59"/>
                    <a:pt x="157" y="79"/>
                  </a:cubicBezTo>
                  <a:cubicBezTo>
                    <a:pt x="157" y="103"/>
                    <a:pt x="149" y="123"/>
                    <a:pt x="132" y="139"/>
                  </a:cubicBezTo>
                  <a:cubicBezTo>
                    <a:pt x="117" y="152"/>
                    <a:pt x="99" y="159"/>
                    <a:pt x="78" y="159"/>
                  </a:cubicBezTo>
                  <a:cubicBezTo>
                    <a:pt x="55" y="159"/>
                    <a:pt x="35" y="150"/>
                    <a:pt x="20" y="133"/>
                  </a:cubicBezTo>
                  <a:cubicBezTo>
                    <a:pt x="6" y="118"/>
                    <a:pt x="0" y="99"/>
                    <a:pt x="0" y="78"/>
                  </a:cubicBezTo>
                  <a:cubicBezTo>
                    <a:pt x="0" y="56"/>
                    <a:pt x="9" y="37"/>
                    <a:pt x="26" y="20"/>
                  </a:cubicBezTo>
                  <a:cubicBezTo>
                    <a:pt x="41" y="7"/>
                    <a:pt x="58" y="0"/>
                    <a:pt x="79" y="0"/>
                  </a:cubicBezTo>
                  <a:moveTo>
                    <a:pt x="16" y="277"/>
                  </a:moveTo>
                  <a:cubicBezTo>
                    <a:pt x="144" y="277"/>
                    <a:pt x="144" y="277"/>
                    <a:pt x="144" y="277"/>
                  </a:cubicBezTo>
                  <a:cubicBezTo>
                    <a:pt x="144" y="1031"/>
                    <a:pt x="144" y="1031"/>
                    <a:pt x="144" y="1031"/>
                  </a:cubicBezTo>
                  <a:cubicBezTo>
                    <a:pt x="16" y="1031"/>
                    <a:pt x="16" y="1031"/>
                    <a:pt x="16" y="1031"/>
                  </a:cubicBezTo>
                  <a:lnTo>
                    <a:pt x="16" y="277"/>
                  </a:lnTo>
                  <a:close/>
                </a:path>
              </a:pathLst>
            </a:custGeom>
            <a:solidFill>
              <a:srgbClr val="000000"/>
            </a:solidFill>
            <a:ln w="9525">
              <a:noFill/>
              <a:round/>
              <a:headEnd/>
              <a:tailEnd/>
            </a:ln>
          </p:spPr>
          <p:txBody>
            <a:bodyPr/>
            <a:lstStyle/>
            <a:p>
              <a:endParaRPr lang="en-US">
                <a:solidFill>
                  <a:srgbClr val="000000"/>
                </a:solidFill>
              </a:endParaRPr>
            </a:p>
          </p:txBody>
        </p:sp>
        <p:sp>
          <p:nvSpPr>
            <p:cNvPr id="27" name="Freeform 25"/>
            <p:cNvSpPr>
              <a:spLocks/>
            </p:cNvSpPr>
            <p:nvPr/>
          </p:nvSpPr>
          <p:spPr bwMode="gray">
            <a:xfrm>
              <a:off x="6064250" y="4065588"/>
              <a:ext cx="106363" cy="304800"/>
            </a:xfrm>
            <a:custGeom>
              <a:avLst/>
              <a:gdLst/>
              <a:ahLst/>
              <a:cxnLst>
                <a:cxn ang="0">
                  <a:pos x="0" y="0"/>
                </a:cxn>
                <a:cxn ang="0">
                  <a:pos x="129" y="0"/>
                </a:cxn>
                <a:cxn ang="0">
                  <a:pos x="129" y="204"/>
                </a:cxn>
                <a:cxn ang="0">
                  <a:pos x="332" y="204"/>
                </a:cxn>
                <a:cxn ang="0">
                  <a:pos x="332" y="286"/>
                </a:cxn>
                <a:cxn ang="0">
                  <a:pos x="129" y="286"/>
                </a:cxn>
                <a:cxn ang="0">
                  <a:pos x="129" y="686"/>
                </a:cxn>
                <a:cxn ang="0">
                  <a:pos x="163" y="840"/>
                </a:cxn>
                <a:cxn ang="0">
                  <a:pos x="234" y="873"/>
                </a:cxn>
                <a:cxn ang="0">
                  <a:pos x="289" y="875"/>
                </a:cxn>
                <a:cxn ang="0">
                  <a:pos x="332" y="875"/>
                </a:cxn>
                <a:cxn ang="0">
                  <a:pos x="332" y="958"/>
                </a:cxn>
                <a:cxn ang="0">
                  <a:pos x="262" y="958"/>
                </a:cxn>
                <a:cxn ang="0">
                  <a:pos x="132" y="945"/>
                </a:cxn>
                <a:cxn ang="0">
                  <a:pos x="11" y="817"/>
                </a:cxn>
                <a:cxn ang="0">
                  <a:pos x="0" y="667"/>
                </a:cxn>
                <a:cxn ang="0">
                  <a:pos x="0" y="0"/>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8" y="858"/>
                    <a:pt x="202" y="869"/>
                    <a:pt x="234" y="873"/>
                  </a:cubicBezTo>
                  <a:cubicBezTo>
                    <a:pt x="245" y="875"/>
                    <a:pt x="263" y="875"/>
                    <a:pt x="289" y="875"/>
                  </a:cubicBezTo>
                  <a:cubicBezTo>
                    <a:pt x="332" y="875"/>
                    <a:pt x="332" y="875"/>
                    <a:pt x="332" y="875"/>
                  </a:cubicBezTo>
                  <a:cubicBezTo>
                    <a:pt x="332" y="958"/>
                    <a:pt x="332" y="958"/>
                    <a:pt x="332" y="958"/>
                  </a:cubicBezTo>
                  <a:cubicBezTo>
                    <a:pt x="262" y="958"/>
                    <a:pt x="262" y="958"/>
                    <a:pt x="262" y="958"/>
                  </a:cubicBezTo>
                  <a:cubicBezTo>
                    <a:pt x="207" y="958"/>
                    <a:pt x="163" y="953"/>
                    <a:pt x="132" y="945"/>
                  </a:cubicBezTo>
                  <a:cubicBezTo>
                    <a:pt x="66" y="927"/>
                    <a:pt x="26" y="884"/>
                    <a:pt x="11" y="817"/>
                  </a:cubicBezTo>
                  <a:cubicBezTo>
                    <a:pt x="4" y="781"/>
                    <a:pt x="0" y="731"/>
                    <a:pt x="0" y="667"/>
                  </a:cubicBez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8" name="Freeform 26"/>
            <p:cNvSpPr>
              <a:spLocks/>
            </p:cNvSpPr>
            <p:nvPr/>
          </p:nvSpPr>
          <p:spPr bwMode="gray">
            <a:xfrm>
              <a:off x="6219825" y="4010025"/>
              <a:ext cx="180975" cy="360363"/>
            </a:xfrm>
            <a:custGeom>
              <a:avLst/>
              <a:gdLst/>
              <a:ahLst/>
              <a:cxnLst>
                <a:cxn ang="0">
                  <a:pos x="0" y="1136"/>
                </a:cxn>
                <a:cxn ang="0">
                  <a:pos x="0" y="0"/>
                </a:cxn>
                <a:cxn ang="0">
                  <a:pos x="129" y="0"/>
                </a:cxn>
                <a:cxn ang="0">
                  <a:pos x="129" y="400"/>
                </a:cxn>
                <a:cxn ang="0">
                  <a:pos x="319" y="361"/>
                </a:cxn>
                <a:cxn ang="0">
                  <a:pos x="549" y="479"/>
                </a:cxn>
                <a:cxn ang="0">
                  <a:pos x="572" y="673"/>
                </a:cxn>
                <a:cxn ang="0">
                  <a:pos x="572" y="1136"/>
                </a:cxn>
                <a:cxn ang="0">
                  <a:pos x="443" y="1136"/>
                </a:cxn>
                <a:cxn ang="0">
                  <a:pos x="443" y="653"/>
                </a:cxn>
                <a:cxn ang="0">
                  <a:pos x="420" y="499"/>
                </a:cxn>
                <a:cxn ang="0">
                  <a:pos x="306" y="439"/>
                </a:cxn>
                <a:cxn ang="0">
                  <a:pos x="129" y="485"/>
                </a:cxn>
                <a:cxn ang="0">
                  <a:pos x="129" y="1136"/>
                </a:cxn>
                <a:cxn ang="0">
                  <a:pos x="0" y="1136"/>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59"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6" y="439"/>
                  </a:cubicBezTo>
                  <a:cubicBezTo>
                    <a:pt x="256" y="439"/>
                    <a:pt x="197" y="454"/>
                    <a:pt x="129" y="485"/>
                  </a:cubicBezTo>
                  <a:cubicBezTo>
                    <a:pt x="129" y="1136"/>
                    <a:pt x="129" y="1136"/>
                    <a:pt x="129" y="1136"/>
                  </a:cubicBezTo>
                  <a:lnTo>
                    <a:pt x="0" y="1136"/>
                  </a:lnTo>
                  <a:close/>
                </a:path>
              </a:pathLst>
            </a:custGeom>
            <a:solidFill>
              <a:srgbClr val="000000"/>
            </a:solidFill>
            <a:ln w="9525">
              <a:noFill/>
              <a:round/>
              <a:headEnd/>
              <a:tailEnd/>
            </a:ln>
          </p:spPr>
          <p:txBody>
            <a:bodyPr/>
            <a:lstStyle/>
            <a:p>
              <a:endParaRPr lang="en-US">
                <a:solidFill>
                  <a:srgbClr val="000000"/>
                </a:solidFill>
              </a:endParaRPr>
            </a:p>
          </p:txBody>
        </p:sp>
        <p:sp>
          <p:nvSpPr>
            <p:cNvPr id="29" name="Freeform 27"/>
            <p:cNvSpPr>
              <a:spLocks/>
            </p:cNvSpPr>
            <p:nvPr/>
          </p:nvSpPr>
          <p:spPr bwMode="gray">
            <a:xfrm>
              <a:off x="6553200" y="4130675"/>
              <a:ext cx="200025" cy="354013"/>
            </a:xfrm>
            <a:custGeom>
              <a:avLst/>
              <a:gdLst/>
              <a:ahLst/>
              <a:cxnLst>
                <a:cxn ang="0">
                  <a:pos x="56" y="153"/>
                </a:cxn>
                <a:cxn ang="0">
                  <a:pos x="0" y="0"/>
                </a:cxn>
                <a:cxn ang="0">
                  <a:pos x="27" y="0"/>
                </a:cxn>
                <a:cxn ang="0">
                  <a:pos x="67" y="120"/>
                </a:cxn>
                <a:cxn ang="0">
                  <a:pos x="104" y="0"/>
                </a:cxn>
                <a:cxn ang="0">
                  <a:pos x="126" y="0"/>
                </a:cxn>
                <a:cxn ang="0">
                  <a:pos x="51" y="223"/>
                </a:cxn>
                <a:cxn ang="0">
                  <a:pos x="29" y="223"/>
                </a:cxn>
                <a:cxn ang="0">
                  <a:pos x="56" y="153"/>
                </a:cxn>
              </a:cxnLst>
              <a:rect l="0" t="0" r="r" b="b"/>
              <a:pathLst>
                <a:path w="126" h="223">
                  <a:moveTo>
                    <a:pt x="56" y="153"/>
                  </a:moveTo>
                  <a:lnTo>
                    <a:pt x="0" y="0"/>
                  </a:lnTo>
                  <a:lnTo>
                    <a:pt x="27" y="0"/>
                  </a:lnTo>
                  <a:lnTo>
                    <a:pt x="67" y="120"/>
                  </a:lnTo>
                  <a:lnTo>
                    <a:pt x="104" y="0"/>
                  </a:lnTo>
                  <a:lnTo>
                    <a:pt x="126" y="0"/>
                  </a:lnTo>
                  <a:lnTo>
                    <a:pt x="51" y="223"/>
                  </a:lnTo>
                  <a:lnTo>
                    <a:pt x="29" y="223"/>
                  </a:lnTo>
                  <a:lnTo>
                    <a:pt x="56" y="153"/>
                  </a:lnTo>
                  <a:close/>
                </a:path>
              </a:pathLst>
            </a:custGeom>
            <a:solidFill>
              <a:srgbClr val="000000"/>
            </a:solidFill>
            <a:ln w="9525">
              <a:noFill/>
              <a:round/>
              <a:headEnd/>
              <a:tailEnd/>
            </a:ln>
          </p:spPr>
          <p:txBody>
            <a:bodyPr/>
            <a:lstStyle/>
            <a:p>
              <a:endParaRPr lang="en-US">
                <a:solidFill>
                  <a:srgbClr val="000000"/>
                </a:solidFill>
              </a:endParaRPr>
            </a:p>
          </p:txBody>
        </p:sp>
        <p:sp>
          <p:nvSpPr>
            <p:cNvPr id="30" name="Freeform 28"/>
            <p:cNvSpPr>
              <a:spLocks noEditPoints="1"/>
            </p:cNvSpPr>
            <p:nvPr/>
          </p:nvSpPr>
          <p:spPr bwMode="gray">
            <a:xfrm>
              <a:off x="6778625" y="4124325"/>
              <a:ext cx="201613" cy="252413"/>
            </a:xfrm>
            <a:custGeom>
              <a:avLst/>
              <a:gdLst/>
              <a:ahLst/>
              <a:cxnLst>
                <a:cxn ang="0">
                  <a:pos x="318" y="0"/>
                </a:cxn>
                <a:cxn ang="0">
                  <a:pos x="559" y="107"/>
                </a:cxn>
                <a:cxn ang="0">
                  <a:pos x="634" y="398"/>
                </a:cxn>
                <a:cxn ang="0">
                  <a:pos x="559" y="688"/>
                </a:cxn>
                <a:cxn ang="0">
                  <a:pos x="318" y="795"/>
                </a:cxn>
                <a:cxn ang="0">
                  <a:pos x="0" y="393"/>
                </a:cxn>
                <a:cxn ang="0">
                  <a:pos x="76" y="107"/>
                </a:cxn>
                <a:cxn ang="0">
                  <a:pos x="318" y="0"/>
                </a:cxn>
                <a:cxn ang="0">
                  <a:pos x="318" y="78"/>
                </a:cxn>
                <a:cxn ang="0">
                  <a:pos x="167" y="176"/>
                </a:cxn>
                <a:cxn ang="0">
                  <a:pos x="132" y="394"/>
                </a:cxn>
                <a:cxn ang="0">
                  <a:pos x="167" y="619"/>
                </a:cxn>
                <a:cxn ang="0">
                  <a:pos x="318" y="718"/>
                </a:cxn>
                <a:cxn ang="0">
                  <a:pos x="468" y="619"/>
                </a:cxn>
                <a:cxn ang="0">
                  <a:pos x="503" y="398"/>
                </a:cxn>
                <a:cxn ang="0">
                  <a:pos x="468" y="176"/>
                </a:cxn>
                <a:cxn ang="0">
                  <a:pos x="318" y="78"/>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10"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solidFill>
                  <a:srgbClr val="000000"/>
                </a:solidFill>
              </a:endParaRPr>
            </a:p>
          </p:txBody>
        </p:sp>
        <p:sp>
          <p:nvSpPr>
            <p:cNvPr id="31" name="Freeform 29"/>
            <p:cNvSpPr>
              <a:spLocks/>
            </p:cNvSpPr>
            <p:nvPr/>
          </p:nvSpPr>
          <p:spPr bwMode="gray">
            <a:xfrm>
              <a:off x="7037388" y="4130675"/>
              <a:ext cx="174625" cy="246063"/>
            </a:xfrm>
            <a:custGeom>
              <a:avLst/>
              <a:gdLst/>
              <a:ahLst/>
              <a:cxnLst>
                <a:cxn ang="0">
                  <a:pos x="0" y="0"/>
                </a:cxn>
                <a:cxn ang="0">
                  <a:pos x="129" y="0"/>
                </a:cxn>
                <a:cxn ang="0">
                  <a:pos x="129" y="465"/>
                </a:cxn>
                <a:cxn ang="0">
                  <a:pos x="152" y="636"/>
                </a:cxn>
                <a:cxn ang="0">
                  <a:pos x="206" y="685"/>
                </a:cxn>
                <a:cxn ang="0">
                  <a:pos x="289" y="697"/>
                </a:cxn>
                <a:cxn ang="0">
                  <a:pos x="422" y="677"/>
                </a:cxn>
                <a:cxn ang="0">
                  <a:pos x="422" y="0"/>
                </a:cxn>
                <a:cxn ang="0">
                  <a:pos x="550" y="0"/>
                </a:cxn>
                <a:cxn ang="0">
                  <a:pos x="550" y="742"/>
                </a:cxn>
                <a:cxn ang="0">
                  <a:pos x="281" y="774"/>
                </a:cxn>
                <a:cxn ang="0">
                  <a:pos x="90" y="734"/>
                </a:cxn>
                <a:cxn ang="0">
                  <a:pos x="7" y="593"/>
                </a:cxn>
                <a:cxn ang="0">
                  <a:pos x="0" y="475"/>
                </a:cxn>
                <a:cxn ang="0">
                  <a:pos x="0" y="0"/>
                </a:cxn>
              </a:cxnLst>
              <a:rect l="0" t="0" r="r" b="b"/>
              <a:pathLst>
                <a:path w="550" h="774">
                  <a:moveTo>
                    <a:pt x="0" y="0"/>
                  </a:moveTo>
                  <a:cubicBezTo>
                    <a:pt x="129" y="0"/>
                    <a:pt x="129" y="0"/>
                    <a:pt x="129" y="0"/>
                  </a:cubicBezTo>
                  <a:cubicBezTo>
                    <a:pt x="129" y="465"/>
                    <a:pt x="129" y="465"/>
                    <a:pt x="129" y="465"/>
                  </a:cubicBezTo>
                  <a:cubicBezTo>
                    <a:pt x="129" y="550"/>
                    <a:pt x="137" y="608"/>
                    <a:pt x="152" y="636"/>
                  </a:cubicBezTo>
                  <a:cubicBezTo>
                    <a:pt x="165" y="660"/>
                    <a:pt x="183" y="676"/>
                    <a:pt x="206" y="685"/>
                  </a:cubicBezTo>
                  <a:cubicBezTo>
                    <a:pt x="225" y="693"/>
                    <a:pt x="253" y="697"/>
                    <a:pt x="289" y="697"/>
                  </a:cubicBezTo>
                  <a:cubicBezTo>
                    <a:pt x="331" y="697"/>
                    <a:pt x="375" y="690"/>
                    <a:pt x="422" y="677"/>
                  </a:cubicBezTo>
                  <a:cubicBezTo>
                    <a:pt x="422" y="0"/>
                    <a:pt x="422" y="0"/>
                    <a:pt x="422" y="0"/>
                  </a:cubicBezTo>
                  <a:cubicBezTo>
                    <a:pt x="550" y="0"/>
                    <a:pt x="550" y="0"/>
                    <a:pt x="550" y="0"/>
                  </a:cubicBezTo>
                  <a:cubicBezTo>
                    <a:pt x="550" y="742"/>
                    <a:pt x="550" y="742"/>
                    <a:pt x="550" y="742"/>
                  </a:cubicBezTo>
                  <a:cubicBezTo>
                    <a:pt x="455" y="763"/>
                    <a:pt x="365" y="774"/>
                    <a:pt x="281" y="774"/>
                  </a:cubicBezTo>
                  <a:cubicBezTo>
                    <a:pt x="196" y="774"/>
                    <a:pt x="132" y="761"/>
                    <a:pt x="90" y="734"/>
                  </a:cubicBezTo>
                  <a:cubicBezTo>
                    <a:pt x="43" y="704"/>
                    <a:pt x="15" y="657"/>
                    <a:pt x="7" y="593"/>
                  </a:cubicBezTo>
                  <a:cubicBezTo>
                    <a:pt x="2" y="563"/>
                    <a:pt x="0" y="523"/>
                    <a:pt x="0" y="475"/>
                  </a:cubicBez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32" name="Freeform 30"/>
            <p:cNvSpPr>
              <a:spLocks/>
            </p:cNvSpPr>
            <p:nvPr/>
          </p:nvSpPr>
          <p:spPr bwMode="gray">
            <a:xfrm>
              <a:off x="3935413" y="1814513"/>
              <a:ext cx="787400" cy="608013"/>
            </a:xfrm>
            <a:custGeom>
              <a:avLst/>
              <a:gdLst/>
              <a:ahLst/>
              <a:cxnLst>
                <a:cxn ang="0">
                  <a:pos x="1006" y="801"/>
                </a:cxn>
                <a:cxn ang="0">
                  <a:pos x="627" y="673"/>
                </a:cxn>
                <a:cxn ang="0">
                  <a:pos x="1" y="1294"/>
                </a:cxn>
                <a:cxn ang="0">
                  <a:pos x="627" y="1912"/>
                </a:cxn>
                <a:cxn ang="0">
                  <a:pos x="1103" y="1696"/>
                </a:cxn>
                <a:cxn ang="0">
                  <a:pos x="1103" y="1355"/>
                </a:cxn>
                <a:cxn ang="0">
                  <a:pos x="807" y="1643"/>
                </a:cxn>
                <a:cxn ang="0">
                  <a:pos x="627" y="1681"/>
                </a:cxn>
                <a:cxn ang="0">
                  <a:pos x="235" y="1294"/>
                </a:cxn>
                <a:cxn ang="0">
                  <a:pos x="627" y="905"/>
                </a:cxn>
                <a:cxn ang="0">
                  <a:pos x="902" y="1019"/>
                </a:cxn>
                <a:cxn ang="0">
                  <a:pos x="1145" y="1298"/>
                </a:cxn>
                <a:cxn ang="0">
                  <a:pos x="1708" y="1544"/>
                </a:cxn>
                <a:cxn ang="0">
                  <a:pos x="2477" y="777"/>
                </a:cxn>
                <a:cxn ang="0">
                  <a:pos x="1708" y="0"/>
                </a:cxn>
                <a:cxn ang="0">
                  <a:pos x="1103" y="309"/>
                </a:cxn>
                <a:cxn ang="0">
                  <a:pos x="1103" y="771"/>
                </a:cxn>
                <a:cxn ang="0">
                  <a:pos x="1708" y="244"/>
                </a:cxn>
                <a:cxn ang="0">
                  <a:pos x="2236" y="777"/>
                </a:cxn>
                <a:cxn ang="0">
                  <a:pos x="1708" y="1305"/>
                </a:cxn>
                <a:cxn ang="0">
                  <a:pos x="1365" y="1179"/>
                </a:cxn>
                <a:cxn ang="0">
                  <a:pos x="1006" y="801"/>
                </a:cxn>
              </a:cxnLst>
              <a:rect l="0" t="0" r="r" b="b"/>
              <a:pathLst>
                <a:path w="2477" h="1913">
                  <a:moveTo>
                    <a:pt x="1006" y="801"/>
                  </a:moveTo>
                  <a:cubicBezTo>
                    <a:pt x="916" y="722"/>
                    <a:pt x="771" y="674"/>
                    <a:pt x="627" y="673"/>
                  </a:cubicBezTo>
                  <a:cubicBezTo>
                    <a:pt x="283" y="672"/>
                    <a:pt x="2" y="944"/>
                    <a:pt x="1" y="1294"/>
                  </a:cubicBezTo>
                  <a:cubicBezTo>
                    <a:pt x="0" y="1638"/>
                    <a:pt x="283" y="1911"/>
                    <a:pt x="627" y="1912"/>
                  </a:cubicBezTo>
                  <a:cubicBezTo>
                    <a:pt x="820" y="1913"/>
                    <a:pt x="988" y="1834"/>
                    <a:pt x="1103" y="1696"/>
                  </a:cubicBezTo>
                  <a:cubicBezTo>
                    <a:pt x="1103" y="1355"/>
                    <a:pt x="1103" y="1355"/>
                    <a:pt x="1103" y="1355"/>
                  </a:cubicBezTo>
                  <a:cubicBezTo>
                    <a:pt x="1042" y="1461"/>
                    <a:pt x="918" y="1597"/>
                    <a:pt x="807" y="1643"/>
                  </a:cubicBezTo>
                  <a:cubicBezTo>
                    <a:pt x="751" y="1666"/>
                    <a:pt x="694" y="1681"/>
                    <a:pt x="627" y="1681"/>
                  </a:cubicBezTo>
                  <a:cubicBezTo>
                    <a:pt x="412" y="1681"/>
                    <a:pt x="235" y="1514"/>
                    <a:pt x="235" y="1294"/>
                  </a:cubicBezTo>
                  <a:cubicBezTo>
                    <a:pt x="235" y="1091"/>
                    <a:pt x="398" y="904"/>
                    <a:pt x="627" y="905"/>
                  </a:cubicBezTo>
                  <a:cubicBezTo>
                    <a:pt x="734" y="905"/>
                    <a:pt x="831" y="949"/>
                    <a:pt x="902" y="1019"/>
                  </a:cubicBezTo>
                  <a:cubicBezTo>
                    <a:pt x="976" y="1090"/>
                    <a:pt x="1090" y="1239"/>
                    <a:pt x="1145" y="1298"/>
                  </a:cubicBezTo>
                  <a:cubicBezTo>
                    <a:pt x="1285" y="1449"/>
                    <a:pt x="1486" y="1543"/>
                    <a:pt x="1708" y="1544"/>
                  </a:cubicBezTo>
                  <a:cubicBezTo>
                    <a:pt x="2132" y="1545"/>
                    <a:pt x="2477" y="1201"/>
                    <a:pt x="2477" y="777"/>
                  </a:cubicBezTo>
                  <a:cubicBezTo>
                    <a:pt x="2477" y="353"/>
                    <a:pt x="2132" y="0"/>
                    <a:pt x="1708" y="0"/>
                  </a:cubicBezTo>
                  <a:cubicBezTo>
                    <a:pt x="1461" y="0"/>
                    <a:pt x="1244" y="129"/>
                    <a:pt x="1103" y="309"/>
                  </a:cubicBezTo>
                  <a:cubicBezTo>
                    <a:pt x="1103" y="771"/>
                    <a:pt x="1103" y="771"/>
                    <a:pt x="1103" y="771"/>
                  </a:cubicBezTo>
                  <a:cubicBezTo>
                    <a:pt x="1210" y="478"/>
                    <a:pt x="1404" y="244"/>
                    <a:pt x="1708" y="244"/>
                  </a:cubicBezTo>
                  <a:cubicBezTo>
                    <a:pt x="2000" y="244"/>
                    <a:pt x="2237" y="485"/>
                    <a:pt x="2236" y="777"/>
                  </a:cubicBezTo>
                  <a:cubicBezTo>
                    <a:pt x="2235" y="1069"/>
                    <a:pt x="2000" y="1305"/>
                    <a:pt x="1708" y="1305"/>
                  </a:cubicBezTo>
                  <a:cubicBezTo>
                    <a:pt x="1578" y="1304"/>
                    <a:pt x="1457" y="1257"/>
                    <a:pt x="1365" y="1179"/>
                  </a:cubicBezTo>
                  <a:cubicBezTo>
                    <a:pt x="1251" y="1090"/>
                    <a:pt x="1124" y="901"/>
                    <a:pt x="1006" y="801"/>
                  </a:cubicBezTo>
                </a:path>
              </a:pathLst>
            </a:custGeom>
            <a:solidFill>
              <a:srgbClr val="FF0000"/>
            </a:solidFill>
            <a:ln w="9525">
              <a:noFill/>
              <a:round/>
              <a:headEnd/>
              <a:tailEnd/>
            </a:ln>
          </p:spPr>
          <p:txBody>
            <a:bodyPr/>
            <a:lstStyle/>
            <a:p>
              <a:endParaRPr lang="en-US">
                <a:solidFill>
                  <a:srgbClr val="000000"/>
                </a:solidFill>
              </a:endParaRPr>
            </a:p>
          </p:txBody>
        </p:sp>
        <p:sp>
          <p:nvSpPr>
            <p:cNvPr id="33" name="Freeform 31"/>
            <p:cNvSpPr>
              <a:spLocks/>
            </p:cNvSpPr>
            <p:nvPr/>
          </p:nvSpPr>
          <p:spPr bwMode="gray">
            <a:xfrm>
              <a:off x="2652713" y="2476500"/>
              <a:ext cx="539750" cy="882650"/>
            </a:xfrm>
            <a:custGeom>
              <a:avLst/>
              <a:gdLst/>
              <a:ahLst/>
              <a:cxnLst>
                <a:cxn ang="0">
                  <a:pos x="0" y="0"/>
                </a:cxn>
                <a:cxn ang="0">
                  <a:pos x="1700" y="0"/>
                </a:cxn>
                <a:cxn ang="0">
                  <a:pos x="1700" y="473"/>
                </a:cxn>
                <a:cxn ang="0">
                  <a:pos x="1429" y="286"/>
                </a:cxn>
                <a:cxn ang="0">
                  <a:pos x="642" y="286"/>
                </a:cxn>
                <a:cxn ang="0">
                  <a:pos x="642" y="1104"/>
                </a:cxn>
                <a:cxn ang="0">
                  <a:pos x="1495" y="1104"/>
                </a:cxn>
                <a:cxn ang="0">
                  <a:pos x="1495" y="1537"/>
                </a:cxn>
                <a:cxn ang="0">
                  <a:pos x="1262" y="1398"/>
                </a:cxn>
                <a:cxn ang="0">
                  <a:pos x="642" y="1398"/>
                </a:cxn>
                <a:cxn ang="0">
                  <a:pos x="642" y="2515"/>
                </a:cxn>
                <a:cxn ang="0">
                  <a:pos x="820" y="2777"/>
                </a:cxn>
                <a:cxn ang="0">
                  <a:pos x="11" y="2777"/>
                </a:cxn>
                <a:cxn ang="0">
                  <a:pos x="181" y="2515"/>
                </a:cxn>
                <a:cxn ang="0">
                  <a:pos x="181" y="291"/>
                </a:cxn>
                <a:cxn ang="0">
                  <a:pos x="0" y="0"/>
                </a:cxn>
              </a:cxnLst>
              <a:rect l="0" t="0" r="r" b="b"/>
              <a:pathLst>
                <a:path w="1700" h="2777">
                  <a:moveTo>
                    <a:pt x="0" y="0"/>
                  </a:moveTo>
                  <a:cubicBezTo>
                    <a:pt x="1700" y="0"/>
                    <a:pt x="1700" y="0"/>
                    <a:pt x="1700" y="0"/>
                  </a:cubicBezTo>
                  <a:cubicBezTo>
                    <a:pt x="1700" y="473"/>
                    <a:pt x="1700" y="473"/>
                    <a:pt x="1700" y="473"/>
                  </a:cubicBezTo>
                  <a:cubicBezTo>
                    <a:pt x="1700" y="473"/>
                    <a:pt x="1613" y="287"/>
                    <a:pt x="1429" y="286"/>
                  </a:cubicBezTo>
                  <a:cubicBezTo>
                    <a:pt x="642" y="286"/>
                    <a:pt x="642" y="286"/>
                    <a:pt x="642" y="286"/>
                  </a:cubicBezTo>
                  <a:cubicBezTo>
                    <a:pt x="642" y="1104"/>
                    <a:pt x="642" y="1104"/>
                    <a:pt x="642" y="1104"/>
                  </a:cubicBezTo>
                  <a:cubicBezTo>
                    <a:pt x="1495" y="1104"/>
                    <a:pt x="1495" y="1104"/>
                    <a:pt x="1495" y="1104"/>
                  </a:cubicBezTo>
                  <a:cubicBezTo>
                    <a:pt x="1495" y="1537"/>
                    <a:pt x="1495" y="1537"/>
                    <a:pt x="1495" y="1537"/>
                  </a:cubicBezTo>
                  <a:cubicBezTo>
                    <a:pt x="1495" y="1537"/>
                    <a:pt x="1468" y="1399"/>
                    <a:pt x="1262" y="1398"/>
                  </a:cubicBezTo>
                  <a:cubicBezTo>
                    <a:pt x="642" y="1398"/>
                    <a:pt x="642" y="1398"/>
                    <a:pt x="642" y="1398"/>
                  </a:cubicBezTo>
                  <a:cubicBezTo>
                    <a:pt x="642" y="2515"/>
                    <a:pt x="642" y="2515"/>
                    <a:pt x="642" y="2515"/>
                  </a:cubicBezTo>
                  <a:cubicBezTo>
                    <a:pt x="642" y="2679"/>
                    <a:pt x="820" y="2777"/>
                    <a:pt x="820" y="2777"/>
                  </a:cubicBezTo>
                  <a:cubicBezTo>
                    <a:pt x="11" y="2777"/>
                    <a:pt x="11" y="2777"/>
                    <a:pt x="11" y="2777"/>
                  </a:cubicBezTo>
                  <a:cubicBezTo>
                    <a:pt x="11" y="2777"/>
                    <a:pt x="181" y="2691"/>
                    <a:pt x="181" y="2515"/>
                  </a:cubicBezTo>
                  <a:cubicBezTo>
                    <a:pt x="181" y="291"/>
                    <a:pt x="181" y="291"/>
                    <a:pt x="181" y="291"/>
                  </a:cubicBezTo>
                  <a:cubicBezTo>
                    <a:pt x="181" y="104"/>
                    <a:pt x="0" y="0"/>
                    <a:pt x="0"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4" name="Freeform 32"/>
            <p:cNvSpPr>
              <a:spLocks/>
            </p:cNvSpPr>
            <p:nvPr/>
          </p:nvSpPr>
          <p:spPr bwMode="gray">
            <a:xfrm>
              <a:off x="3929063" y="2476500"/>
              <a:ext cx="355600" cy="1230313"/>
            </a:xfrm>
            <a:custGeom>
              <a:avLst/>
              <a:gdLst/>
              <a:ahLst/>
              <a:cxnLst>
                <a:cxn ang="0">
                  <a:pos x="257" y="0"/>
                </a:cxn>
                <a:cxn ang="0">
                  <a:pos x="1123" y="0"/>
                </a:cxn>
                <a:cxn ang="0">
                  <a:pos x="929" y="242"/>
                </a:cxn>
                <a:cxn ang="0">
                  <a:pos x="929" y="2847"/>
                </a:cxn>
                <a:cxn ang="0">
                  <a:pos x="0" y="3869"/>
                </a:cxn>
                <a:cxn ang="0">
                  <a:pos x="443" y="2847"/>
                </a:cxn>
                <a:cxn ang="0">
                  <a:pos x="443" y="242"/>
                </a:cxn>
                <a:cxn ang="0">
                  <a:pos x="257" y="0"/>
                </a:cxn>
              </a:cxnLst>
              <a:rect l="0" t="0" r="r" b="b"/>
              <a:pathLst>
                <a:path w="1123" h="3872">
                  <a:moveTo>
                    <a:pt x="257" y="0"/>
                  </a:moveTo>
                  <a:cubicBezTo>
                    <a:pt x="1123" y="0"/>
                    <a:pt x="1123" y="0"/>
                    <a:pt x="1123" y="0"/>
                  </a:cubicBezTo>
                  <a:cubicBezTo>
                    <a:pt x="1123" y="0"/>
                    <a:pt x="929" y="92"/>
                    <a:pt x="929" y="242"/>
                  </a:cubicBezTo>
                  <a:cubicBezTo>
                    <a:pt x="929" y="2847"/>
                    <a:pt x="929" y="2847"/>
                    <a:pt x="929" y="2847"/>
                  </a:cubicBezTo>
                  <a:cubicBezTo>
                    <a:pt x="929" y="3727"/>
                    <a:pt x="46" y="3872"/>
                    <a:pt x="0" y="3869"/>
                  </a:cubicBezTo>
                  <a:cubicBezTo>
                    <a:pt x="75" y="3821"/>
                    <a:pt x="442" y="3508"/>
                    <a:pt x="443" y="2847"/>
                  </a:cubicBezTo>
                  <a:cubicBezTo>
                    <a:pt x="443" y="242"/>
                    <a:pt x="443" y="242"/>
                    <a:pt x="443" y="242"/>
                  </a:cubicBezTo>
                  <a:cubicBezTo>
                    <a:pt x="444" y="100"/>
                    <a:pt x="257" y="0"/>
                    <a:pt x="257"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5" name="Freeform 33"/>
            <p:cNvSpPr>
              <a:spLocks/>
            </p:cNvSpPr>
            <p:nvPr/>
          </p:nvSpPr>
          <p:spPr bwMode="gray">
            <a:xfrm>
              <a:off x="4322763" y="2476500"/>
              <a:ext cx="276225" cy="882650"/>
            </a:xfrm>
            <a:custGeom>
              <a:avLst/>
              <a:gdLst/>
              <a:ahLst/>
              <a:cxnLst>
                <a:cxn ang="0">
                  <a:pos x="0" y="0"/>
                </a:cxn>
                <a:cxn ang="0">
                  <a:pos x="868" y="0"/>
                </a:cxn>
                <a:cxn ang="0">
                  <a:pos x="675" y="245"/>
                </a:cxn>
                <a:cxn ang="0">
                  <a:pos x="675" y="2514"/>
                </a:cxn>
                <a:cxn ang="0">
                  <a:pos x="868" y="2778"/>
                </a:cxn>
                <a:cxn ang="0">
                  <a:pos x="0" y="2778"/>
                </a:cxn>
                <a:cxn ang="0">
                  <a:pos x="193" y="2514"/>
                </a:cxn>
                <a:cxn ang="0">
                  <a:pos x="193" y="245"/>
                </a:cxn>
                <a:cxn ang="0">
                  <a:pos x="0" y="0"/>
                </a:cxn>
              </a:cxnLst>
              <a:rect l="0" t="0" r="r" b="b"/>
              <a:pathLst>
                <a:path w="868" h="2778">
                  <a:moveTo>
                    <a:pt x="0" y="0"/>
                  </a:moveTo>
                  <a:cubicBezTo>
                    <a:pt x="868" y="0"/>
                    <a:pt x="868" y="0"/>
                    <a:pt x="868" y="0"/>
                  </a:cubicBezTo>
                  <a:cubicBezTo>
                    <a:pt x="868" y="0"/>
                    <a:pt x="675" y="92"/>
                    <a:pt x="675" y="245"/>
                  </a:cubicBezTo>
                  <a:cubicBezTo>
                    <a:pt x="675" y="2514"/>
                    <a:pt x="675" y="2514"/>
                    <a:pt x="675" y="2514"/>
                  </a:cubicBezTo>
                  <a:cubicBezTo>
                    <a:pt x="675" y="2677"/>
                    <a:pt x="868" y="2778"/>
                    <a:pt x="868" y="2778"/>
                  </a:cubicBezTo>
                  <a:cubicBezTo>
                    <a:pt x="0" y="2778"/>
                    <a:pt x="0" y="2778"/>
                    <a:pt x="0" y="2778"/>
                  </a:cubicBezTo>
                  <a:cubicBezTo>
                    <a:pt x="0" y="2778"/>
                    <a:pt x="193" y="2677"/>
                    <a:pt x="193" y="2514"/>
                  </a:cubicBezTo>
                  <a:cubicBezTo>
                    <a:pt x="193" y="245"/>
                    <a:pt x="193" y="245"/>
                    <a:pt x="193" y="245"/>
                  </a:cubicBezTo>
                  <a:cubicBezTo>
                    <a:pt x="193" y="92"/>
                    <a:pt x="0" y="0"/>
                    <a:pt x="0"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6" name="Freeform 34"/>
            <p:cNvSpPr>
              <a:spLocks/>
            </p:cNvSpPr>
            <p:nvPr/>
          </p:nvSpPr>
          <p:spPr bwMode="gray">
            <a:xfrm>
              <a:off x="4600575" y="2476500"/>
              <a:ext cx="660400" cy="882650"/>
            </a:xfrm>
            <a:custGeom>
              <a:avLst/>
              <a:gdLst/>
              <a:ahLst/>
              <a:cxnLst>
                <a:cxn ang="0">
                  <a:pos x="170" y="0"/>
                </a:cxn>
                <a:cxn ang="0">
                  <a:pos x="2079" y="0"/>
                </a:cxn>
                <a:cxn ang="0">
                  <a:pos x="1917" y="505"/>
                </a:cxn>
                <a:cxn ang="0">
                  <a:pos x="1684" y="293"/>
                </a:cxn>
                <a:cxn ang="0">
                  <a:pos x="1288" y="293"/>
                </a:cxn>
                <a:cxn ang="0">
                  <a:pos x="1288" y="2515"/>
                </a:cxn>
                <a:cxn ang="0">
                  <a:pos x="1474" y="2777"/>
                </a:cxn>
                <a:cxn ang="0">
                  <a:pos x="624" y="2777"/>
                </a:cxn>
                <a:cxn ang="0">
                  <a:pos x="808" y="2515"/>
                </a:cxn>
                <a:cxn ang="0">
                  <a:pos x="808" y="293"/>
                </a:cxn>
                <a:cxn ang="0">
                  <a:pos x="330" y="293"/>
                </a:cxn>
                <a:cxn ang="0">
                  <a:pos x="0" y="547"/>
                </a:cxn>
                <a:cxn ang="0">
                  <a:pos x="170" y="0"/>
                </a:cxn>
              </a:cxnLst>
              <a:rect l="0" t="0" r="r" b="b"/>
              <a:pathLst>
                <a:path w="2079" h="2777">
                  <a:moveTo>
                    <a:pt x="170" y="0"/>
                  </a:moveTo>
                  <a:cubicBezTo>
                    <a:pt x="2079" y="0"/>
                    <a:pt x="2079" y="0"/>
                    <a:pt x="2079" y="0"/>
                  </a:cubicBezTo>
                  <a:cubicBezTo>
                    <a:pt x="1917" y="505"/>
                    <a:pt x="1917" y="505"/>
                    <a:pt x="1917" y="505"/>
                  </a:cubicBezTo>
                  <a:cubicBezTo>
                    <a:pt x="1917" y="505"/>
                    <a:pt x="1869" y="293"/>
                    <a:pt x="1684" y="293"/>
                  </a:cubicBezTo>
                  <a:cubicBezTo>
                    <a:pt x="1288" y="293"/>
                    <a:pt x="1288" y="293"/>
                    <a:pt x="1288" y="293"/>
                  </a:cubicBezTo>
                  <a:cubicBezTo>
                    <a:pt x="1288" y="2515"/>
                    <a:pt x="1288" y="2515"/>
                    <a:pt x="1288" y="2515"/>
                  </a:cubicBezTo>
                  <a:cubicBezTo>
                    <a:pt x="1288" y="2656"/>
                    <a:pt x="1474" y="2777"/>
                    <a:pt x="1474" y="2777"/>
                  </a:cubicBezTo>
                  <a:cubicBezTo>
                    <a:pt x="624" y="2777"/>
                    <a:pt x="624" y="2777"/>
                    <a:pt x="624" y="2777"/>
                  </a:cubicBezTo>
                  <a:cubicBezTo>
                    <a:pt x="624" y="2777"/>
                    <a:pt x="809" y="2668"/>
                    <a:pt x="808" y="2515"/>
                  </a:cubicBezTo>
                  <a:cubicBezTo>
                    <a:pt x="808" y="293"/>
                    <a:pt x="808" y="293"/>
                    <a:pt x="808" y="293"/>
                  </a:cubicBezTo>
                  <a:cubicBezTo>
                    <a:pt x="330" y="293"/>
                    <a:pt x="330" y="293"/>
                    <a:pt x="330" y="293"/>
                  </a:cubicBezTo>
                  <a:cubicBezTo>
                    <a:pt x="195" y="293"/>
                    <a:pt x="0" y="547"/>
                    <a:pt x="0" y="547"/>
                  </a:cubicBezTo>
                  <a:lnTo>
                    <a:pt x="170" y="0"/>
                  </a:lnTo>
                  <a:close/>
                </a:path>
              </a:pathLst>
            </a:custGeom>
            <a:solidFill>
              <a:srgbClr val="FF0000"/>
            </a:solidFill>
            <a:ln w="9525">
              <a:noFill/>
              <a:round/>
              <a:headEnd/>
              <a:tailEnd/>
            </a:ln>
          </p:spPr>
          <p:txBody>
            <a:bodyPr/>
            <a:lstStyle/>
            <a:p>
              <a:endParaRPr lang="en-US">
                <a:solidFill>
                  <a:srgbClr val="000000"/>
                </a:solidFill>
              </a:endParaRPr>
            </a:p>
          </p:txBody>
        </p:sp>
        <p:sp>
          <p:nvSpPr>
            <p:cNvPr id="37" name="Freeform 35"/>
            <p:cNvSpPr>
              <a:spLocks/>
            </p:cNvSpPr>
            <p:nvPr/>
          </p:nvSpPr>
          <p:spPr bwMode="gray">
            <a:xfrm>
              <a:off x="5800725" y="2476500"/>
              <a:ext cx="738188" cy="895350"/>
            </a:xfrm>
            <a:custGeom>
              <a:avLst/>
              <a:gdLst/>
              <a:ahLst/>
              <a:cxnLst>
                <a:cxn ang="0">
                  <a:pos x="1488" y="0"/>
                </a:cxn>
                <a:cxn ang="0">
                  <a:pos x="2324" y="0"/>
                </a:cxn>
                <a:cxn ang="0">
                  <a:pos x="2145" y="244"/>
                </a:cxn>
                <a:cxn ang="0">
                  <a:pos x="2145" y="1926"/>
                </a:cxn>
                <a:cxn ang="0">
                  <a:pos x="1185" y="2820"/>
                </a:cxn>
                <a:cxn ang="0">
                  <a:pos x="185" y="1926"/>
                </a:cxn>
                <a:cxn ang="0">
                  <a:pos x="185" y="244"/>
                </a:cxn>
                <a:cxn ang="0">
                  <a:pos x="0" y="0"/>
                </a:cxn>
                <a:cxn ang="0">
                  <a:pos x="861" y="0"/>
                </a:cxn>
                <a:cxn ang="0">
                  <a:pos x="669" y="244"/>
                </a:cxn>
                <a:cxn ang="0">
                  <a:pos x="669" y="1926"/>
                </a:cxn>
                <a:cxn ang="0">
                  <a:pos x="1185" y="2519"/>
                </a:cxn>
                <a:cxn ang="0">
                  <a:pos x="1677" y="1926"/>
                </a:cxn>
                <a:cxn ang="0">
                  <a:pos x="1677" y="244"/>
                </a:cxn>
                <a:cxn ang="0">
                  <a:pos x="1488" y="0"/>
                </a:cxn>
              </a:cxnLst>
              <a:rect l="0" t="0" r="r" b="b"/>
              <a:pathLst>
                <a:path w="2324" h="2820">
                  <a:moveTo>
                    <a:pt x="1488" y="0"/>
                  </a:moveTo>
                  <a:cubicBezTo>
                    <a:pt x="2324" y="0"/>
                    <a:pt x="2324" y="0"/>
                    <a:pt x="2324" y="0"/>
                  </a:cubicBezTo>
                  <a:cubicBezTo>
                    <a:pt x="2324" y="0"/>
                    <a:pt x="2145" y="94"/>
                    <a:pt x="2145" y="244"/>
                  </a:cubicBezTo>
                  <a:cubicBezTo>
                    <a:pt x="2145" y="1926"/>
                    <a:pt x="2145" y="1926"/>
                    <a:pt x="2145" y="1926"/>
                  </a:cubicBezTo>
                  <a:cubicBezTo>
                    <a:pt x="2144" y="2610"/>
                    <a:pt x="1578" y="2820"/>
                    <a:pt x="1185" y="2820"/>
                  </a:cubicBezTo>
                  <a:cubicBezTo>
                    <a:pt x="795" y="2820"/>
                    <a:pt x="184" y="2607"/>
                    <a:pt x="185" y="1926"/>
                  </a:cubicBezTo>
                  <a:cubicBezTo>
                    <a:pt x="185" y="244"/>
                    <a:pt x="185" y="244"/>
                    <a:pt x="185" y="244"/>
                  </a:cubicBezTo>
                  <a:cubicBezTo>
                    <a:pt x="185" y="94"/>
                    <a:pt x="0" y="0"/>
                    <a:pt x="0" y="0"/>
                  </a:cubicBezTo>
                  <a:cubicBezTo>
                    <a:pt x="861" y="0"/>
                    <a:pt x="861" y="0"/>
                    <a:pt x="861" y="0"/>
                  </a:cubicBezTo>
                  <a:cubicBezTo>
                    <a:pt x="861" y="0"/>
                    <a:pt x="669" y="92"/>
                    <a:pt x="669" y="244"/>
                  </a:cubicBezTo>
                  <a:cubicBezTo>
                    <a:pt x="669" y="1926"/>
                    <a:pt x="669" y="1926"/>
                    <a:pt x="669" y="1926"/>
                  </a:cubicBezTo>
                  <a:cubicBezTo>
                    <a:pt x="669" y="2285"/>
                    <a:pt x="907" y="2519"/>
                    <a:pt x="1185" y="2519"/>
                  </a:cubicBezTo>
                  <a:cubicBezTo>
                    <a:pt x="1464" y="2519"/>
                    <a:pt x="1676" y="2275"/>
                    <a:pt x="1677" y="1926"/>
                  </a:cubicBezTo>
                  <a:cubicBezTo>
                    <a:pt x="1677" y="244"/>
                    <a:pt x="1677" y="244"/>
                    <a:pt x="1677" y="244"/>
                  </a:cubicBezTo>
                  <a:cubicBezTo>
                    <a:pt x="1677" y="94"/>
                    <a:pt x="1488" y="0"/>
                    <a:pt x="1488"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8" name="Freeform 36"/>
            <p:cNvSpPr>
              <a:spLocks/>
            </p:cNvSpPr>
            <p:nvPr/>
          </p:nvSpPr>
          <p:spPr bwMode="gray">
            <a:xfrm>
              <a:off x="3217863" y="2476500"/>
              <a:ext cx="744538" cy="898525"/>
            </a:xfrm>
            <a:custGeom>
              <a:avLst/>
              <a:gdLst/>
              <a:ahLst/>
              <a:cxnLst>
                <a:cxn ang="0">
                  <a:pos x="1495" y="0"/>
                </a:cxn>
                <a:cxn ang="0">
                  <a:pos x="2347" y="0"/>
                </a:cxn>
                <a:cxn ang="0">
                  <a:pos x="2166" y="247"/>
                </a:cxn>
                <a:cxn ang="0">
                  <a:pos x="2166" y="1925"/>
                </a:cxn>
                <a:cxn ang="0">
                  <a:pos x="1176" y="2827"/>
                </a:cxn>
                <a:cxn ang="0">
                  <a:pos x="175" y="1925"/>
                </a:cxn>
                <a:cxn ang="0">
                  <a:pos x="174" y="247"/>
                </a:cxn>
                <a:cxn ang="0">
                  <a:pos x="0" y="0"/>
                </a:cxn>
                <a:cxn ang="0">
                  <a:pos x="860" y="0"/>
                </a:cxn>
                <a:cxn ang="0">
                  <a:pos x="661" y="247"/>
                </a:cxn>
                <a:cxn ang="0">
                  <a:pos x="660" y="1925"/>
                </a:cxn>
                <a:cxn ang="0">
                  <a:pos x="1176" y="2527"/>
                </a:cxn>
                <a:cxn ang="0">
                  <a:pos x="1678" y="1925"/>
                </a:cxn>
                <a:cxn ang="0">
                  <a:pos x="1679" y="247"/>
                </a:cxn>
                <a:cxn ang="0">
                  <a:pos x="1495" y="0"/>
                </a:cxn>
              </a:cxnLst>
              <a:rect l="0" t="0" r="r" b="b"/>
              <a:pathLst>
                <a:path w="2347" h="2827">
                  <a:moveTo>
                    <a:pt x="1495" y="0"/>
                  </a:moveTo>
                  <a:cubicBezTo>
                    <a:pt x="2347" y="0"/>
                    <a:pt x="2347" y="0"/>
                    <a:pt x="2347" y="0"/>
                  </a:cubicBezTo>
                  <a:cubicBezTo>
                    <a:pt x="2347" y="0"/>
                    <a:pt x="2166" y="98"/>
                    <a:pt x="2166" y="247"/>
                  </a:cubicBezTo>
                  <a:cubicBezTo>
                    <a:pt x="2166" y="248"/>
                    <a:pt x="2166" y="1925"/>
                    <a:pt x="2166" y="1925"/>
                  </a:cubicBezTo>
                  <a:cubicBezTo>
                    <a:pt x="2166" y="2611"/>
                    <a:pt x="1573" y="2827"/>
                    <a:pt x="1176" y="2827"/>
                  </a:cubicBezTo>
                  <a:cubicBezTo>
                    <a:pt x="786" y="2827"/>
                    <a:pt x="175" y="2608"/>
                    <a:pt x="175" y="1925"/>
                  </a:cubicBezTo>
                  <a:cubicBezTo>
                    <a:pt x="174" y="247"/>
                    <a:pt x="174" y="247"/>
                    <a:pt x="174" y="247"/>
                  </a:cubicBezTo>
                  <a:cubicBezTo>
                    <a:pt x="174" y="97"/>
                    <a:pt x="0" y="0"/>
                    <a:pt x="0" y="0"/>
                  </a:cubicBezTo>
                  <a:cubicBezTo>
                    <a:pt x="860" y="0"/>
                    <a:pt x="860" y="0"/>
                    <a:pt x="860" y="0"/>
                  </a:cubicBezTo>
                  <a:cubicBezTo>
                    <a:pt x="860" y="0"/>
                    <a:pt x="661" y="98"/>
                    <a:pt x="661" y="247"/>
                  </a:cubicBezTo>
                  <a:cubicBezTo>
                    <a:pt x="660" y="1925"/>
                    <a:pt x="660" y="1925"/>
                    <a:pt x="660" y="1925"/>
                  </a:cubicBezTo>
                  <a:cubicBezTo>
                    <a:pt x="660" y="2280"/>
                    <a:pt x="897" y="2525"/>
                    <a:pt x="1176" y="2527"/>
                  </a:cubicBezTo>
                  <a:cubicBezTo>
                    <a:pt x="1454" y="2528"/>
                    <a:pt x="1678" y="2277"/>
                    <a:pt x="1678" y="1925"/>
                  </a:cubicBezTo>
                  <a:cubicBezTo>
                    <a:pt x="1679" y="247"/>
                    <a:pt x="1679" y="247"/>
                    <a:pt x="1679" y="247"/>
                  </a:cubicBezTo>
                  <a:cubicBezTo>
                    <a:pt x="1679" y="97"/>
                    <a:pt x="1495" y="0"/>
                    <a:pt x="1495"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9" name="Freeform 37"/>
            <p:cNvSpPr>
              <a:spLocks/>
            </p:cNvSpPr>
            <p:nvPr/>
          </p:nvSpPr>
          <p:spPr bwMode="gray">
            <a:xfrm>
              <a:off x="5230813" y="2459038"/>
              <a:ext cx="568325" cy="915988"/>
            </a:xfrm>
            <a:custGeom>
              <a:avLst/>
              <a:gdLst/>
              <a:ahLst/>
              <a:cxnLst>
                <a:cxn ang="0">
                  <a:pos x="1537" y="501"/>
                </a:cxn>
                <a:cxn ang="0">
                  <a:pos x="1067" y="289"/>
                </a:cxn>
                <a:cxn ang="0">
                  <a:pos x="528" y="709"/>
                </a:cxn>
                <a:cxn ang="0">
                  <a:pos x="1042" y="1230"/>
                </a:cxn>
                <a:cxn ang="0">
                  <a:pos x="1786" y="2067"/>
                </a:cxn>
                <a:cxn ang="0">
                  <a:pos x="681" y="2885"/>
                </a:cxn>
                <a:cxn ang="0">
                  <a:pos x="162" y="2813"/>
                </a:cxn>
                <a:cxn ang="0">
                  <a:pos x="0" y="2280"/>
                </a:cxn>
                <a:cxn ang="0">
                  <a:pos x="689" y="2582"/>
                </a:cxn>
                <a:cxn ang="0">
                  <a:pos x="1311" y="2126"/>
                </a:cxn>
                <a:cxn ang="0">
                  <a:pos x="48" y="765"/>
                </a:cxn>
                <a:cxn ang="0">
                  <a:pos x="1019" y="0"/>
                </a:cxn>
                <a:cxn ang="0">
                  <a:pos x="1537" y="72"/>
                </a:cxn>
                <a:cxn ang="0">
                  <a:pos x="1537" y="501"/>
                </a:cxn>
              </a:cxnLst>
              <a:rect l="0" t="0" r="r" b="b"/>
              <a:pathLst>
                <a:path w="1788" h="2885">
                  <a:moveTo>
                    <a:pt x="1537" y="501"/>
                  </a:moveTo>
                  <a:cubicBezTo>
                    <a:pt x="1537" y="501"/>
                    <a:pt x="1416" y="290"/>
                    <a:pt x="1067" y="289"/>
                  </a:cubicBezTo>
                  <a:cubicBezTo>
                    <a:pt x="718" y="288"/>
                    <a:pt x="529" y="471"/>
                    <a:pt x="528" y="709"/>
                  </a:cubicBezTo>
                  <a:cubicBezTo>
                    <a:pt x="527" y="978"/>
                    <a:pt x="729" y="1079"/>
                    <a:pt x="1042" y="1230"/>
                  </a:cubicBezTo>
                  <a:cubicBezTo>
                    <a:pt x="1340" y="1373"/>
                    <a:pt x="1788" y="1570"/>
                    <a:pt x="1786" y="2067"/>
                  </a:cubicBezTo>
                  <a:cubicBezTo>
                    <a:pt x="1785" y="2513"/>
                    <a:pt x="1390" y="2885"/>
                    <a:pt x="681" y="2885"/>
                  </a:cubicBezTo>
                  <a:cubicBezTo>
                    <a:pt x="463" y="2884"/>
                    <a:pt x="162" y="2813"/>
                    <a:pt x="162" y="2813"/>
                  </a:cubicBezTo>
                  <a:cubicBezTo>
                    <a:pt x="0" y="2280"/>
                    <a:pt x="0" y="2280"/>
                    <a:pt x="0" y="2280"/>
                  </a:cubicBezTo>
                  <a:cubicBezTo>
                    <a:pt x="150" y="2426"/>
                    <a:pt x="416" y="2582"/>
                    <a:pt x="689" y="2582"/>
                  </a:cubicBezTo>
                  <a:cubicBezTo>
                    <a:pt x="973" y="2582"/>
                    <a:pt x="1311" y="2407"/>
                    <a:pt x="1311" y="2126"/>
                  </a:cubicBezTo>
                  <a:cubicBezTo>
                    <a:pt x="1311" y="1583"/>
                    <a:pt x="48" y="1674"/>
                    <a:pt x="48" y="765"/>
                  </a:cubicBezTo>
                  <a:cubicBezTo>
                    <a:pt x="48" y="453"/>
                    <a:pt x="266" y="0"/>
                    <a:pt x="1019" y="0"/>
                  </a:cubicBezTo>
                  <a:cubicBezTo>
                    <a:pt x="1264" y="0"/>
                    <a:pt x="1537" y="72"/>
                    <a:pt x="1537" y="72"/>
                  </a:cubicBezTo>
                  <a:lnTo>
                    <a:pt x="1537" y="501"/>
                  </a:lnTo>
                  <a:close/>
                </a:path>
              </a:pathLst>
            </a:custGeom>
            <a:solidFill>
              <a:srgbClr val="FF0000"/>
            </a:solidFill>
            <a:ln w="9525">
              <a:noFill/>
              <a:round/>
              <a:headEnd/>
              <a:tailEnd/>
            </a:ln>
          </p:spPr>
          <p:txBody>
            <a:bodyPr/>
            <a:lstStyle/>
            <a:p>
              <a:endParaRPr lang="en-US">
                <a:solidFill>
                  <a:srgbClr val="000000"/>
                </a:solidFill>
              </a:endParaRPr>
            </a:p>
          </p:txBody>
        </p:sp>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en-US" altLang="ja-JP" smtClean="0"/>
              <a:t>Click to edit Master title style</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F9741228-C42A-418F-9726-BACD27BFE592}"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Click icon to add picture</a:t>
            </a:r>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BAF971F9-B8D7-42B9-B7E4-4EF79A8618F5}"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Rectangle 6"/>
          <p:cNvSpPr>
            <a:spLocks noGrp="1" noChangeArrowheads="1"/>
          </p:cNvSpPr>
          <p:nvPr>
            <p:ph type="sldNum" sz="quarter" idx="10"/>
          </p:nvPr>
        </p:nvSpPr>
        <p:spPr/>
        <p:txBody>
          <a:bodyPr/>
          <a:lstStyle>
            <a:lvl1pPr>
              <a:defRPr/>
            </a:lvl1pPr>
          </a:lstStyle>
          <a:p>
            <a:fld id="{05D5BF85-7CA3-4FFC-A3D5-FF0148020A77}"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a:xfrm>
            <a:off x="168275" y="-1588"/>
            <a:ext cx="6438900" cy="6464301"/>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Rectangle 6"/>
          <p:cNvSpPr>
            <a:spLocks noGrp="1" noChangeArrowheads="1"/>
          </p:cNvSpPr>
          <p:nvPr>
            <p:ph type="sldNum" sz="quarter" idx="10"/>
          </p:nvPr>
        </p:nvSpPr>
        <p:spPr/>
        <p:txBody>
          <a:bodyPr/>
          <a:lstStyle>
            <a:lvl1pPr>
              <a:defRPr/>
            </a:lvl1pPr>
          </a:lstStyle>
          <a:p>
            <a:fld id="{AD8950B4-985B-4BF9-A1A6-95CACC054699}"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3"/>
          <p:cNvSpPr>
            <a:spLocks noGrp="1"/>
          </p:cNvSpPr>
          <p:nvPr>
            <p:ph type="body" sz="quarter" idx="10"/>
          </p:nvPr>
        </p:nvSpPr>
        <p:spPr>
          <a:xfrm>
            <a:off x="356260" y="6056416"/>
            <a:ext cx="7492340" cy="572984"/>
          </a:xfrm>
        </p:spPr>
        <p:txBody>
          <a:bodyPr/>
          <a:lstStyle>
            <a:lvl1pPr marL="0" indent="0">
              <a:lnSpc>
                <a:spcPct val="85000"/>
              </a:lnSpc>
              <a:spcBef>
                <a:spcPts val="0"/>
              </a:spcBef>
              <a:buNone/>
              <a:defRPr sz="600">
                <a:solidFill>
                  <a:schemeClr val="tx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smtClean="0"/>
              <a:t>Click to edit Master text styles</a:t>
            </a:r>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sp>
        <p:nvSpPr>
          <p:cNvPr id="2" name="Line 102"/>
          <p:cNvSpPr>
            <a:spLocks noChangeShapeType="1"/>
          </p:cNvSpPr>
          <p:nvPr userDrawn="1"/>
        </p:nvSpPr>
        <p:spPr bwMode="auto">
          <a:xfrm>
            <a:off x="2678913"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3" name="Line 103"/>
          <p:cNvSpPr>
            <a:spLocks noChangeShapeType="1"/>
          </p:cNvSpPr>
          <p:nvPr userDrawn="1"/>
        </p:nvSpPr>
        <p:spPr bwMode="auto">
          <a:xfrm>
            <a:off x="2912275"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4" name="Line 104"/>
          <p:cNvSpPr>
            <a:spLocks noChangeShapeType="1"/>
          </p:cNvSpPr>
          <p:nvPr userDrawn="1"/>
        </p:nvSpPr>
        <p:spPr bwMode="auto">
          <a:xfrm>
            <a:off x="3380588"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5" name="Line 105"/>
          <p:cNvSpPr>
            <a:spLocks noChangeShapeType="1"/>
          </p:cNvSpPr>
          <p:nvPr userDrawn="1"/>
        </p:nvSpPr>
        <p:spPr bwMode="auto">
          <a:xfrm>
            <a:off x="3613950"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 name="Line 106"/>
          <p:cNvSpPr>
            <a:spLocks noChangeShapeType="1"/>
          </p:cNvSpPr>
          <p:nvPr userDrawn="1"/>
        </p:nvSpPr>
        <p:spPr bwMode="auto">
          <a:xfrm>
            <a:off x="3145638"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7" name="Rectangle 689"/>
          <p:cNvSpPr>
            <a:spLocks noChangeArrowheads="1"/>
          </p:cNvSpPr>
          <p:nvPr userDrawn="1"/>
        </p:nvSpPr>
        <p:spPr bwMode="auto">
          <a:xfrm>
            <a:off x="2436025" y="5605463"/>
            <a:ext cx="2801938" cy="252412"/>
          </a:xfrm>
          <a:prstGeom prst="rect">
            <a:avLst/>
          </a:prstGeom>
          <a:noFill/>
          <a:ln w="12700" algn="ctr">
            <a:noFill/>
            <a:miter lim="800000"/>
            <a:headEnd/>
            <a:tailEnd/>
          </a:ln>
        </p:spPr>
        <p:txBody>
          <a:bodyPr lIns="0" tIns="0" rIns="0" bIns="0" anchor="ctr" anchorCtr="1"/>
          <a:lstStyle/>
          <a:p>
            <a:pPr algn="ctr" fontAlgn="ctr">
              <a:spcBef>
                <a:spcPct val="0"/>
              </a:spcBef>
              <a:spcAft>
                <a:spcPct val="0"/>
              </a:spcAft>
              <a:defRPr/>
            </a:pPr>
            <a:r>
              <a:rPr kumimoji="1" lang="en-US" sz="1000" b="1" dirty="0">
                <a:solidFill>
                  <a:srgbClr val="000000"/>
                </a:solidFill>
                <a:ea typeface="MS UI Gothic" pitchFamily="34" charset="-128"/>
              </a:rPr>
              <a:t>2010</a:t>
            </a:r>
          </a:p>
        </p:txBody>
      </p:sp>
      <p:sp>
        <p:nvSpPr>
          <p:cNvPr id="8" name="Rectangle 263"/>
          <p:cNvSpPr>
            <a:spLocks noChangeArrowheads="1"/>
          </p:cNvSpPr>
          <p:nvPr userDrawn="1"/>
        </p:nvSpPr>
        <p:spPr bwMode="auto">
          <a:xfrm>
            <a:off x="1046163" y="5605463"/>
            <a:ext cx="1389799" cy="252412"/>
          </a:xfrm>
          <a:prstGeom prst="rect">
            <a:avLst/>
          </a:prstGeom>
          <a:noFill/>
          <a:ln w="12700" algn="ctr">
            <a:noFill/>
            <a:miter lim="800000"/>
            <a:headEnd/>
            <a:tailEnd/>
          </a:ln>
        </p:spPr>
        <p:txBody>
          <a:bodyPr lIns="0" tIns="0" rIns="0" bIns="0" anchor="ctr" anchorCtr="1"/>
          <a:lstStyle/>
          <a:p>
            <a:pPr algn="ctr" fontAlgn="ctr">
              <a:spcBef>
                <a:spcPct val="0"/>
              </a:spcBef>
              <a:spcAft>
                <a:spcPct val="0"/>
              </a:spcAft>
              <a:defRPr/>
            </a:pPr>
            <a:r>
              <a:rPr kumimoji="1" lang="en-US" sz="1000" b="1" dirty="0">
                <a:solidFill>
                  <a:srgbClr val="000000"/>
                </a:solidFill>
                <a:ea typeface="MS UI Gothic" pitchFamily="34" charset="-128"/>
              </a:rPr>
              <a:t>2009</a:t>
            </a:r>
          </a:p>
        </p:txBody>
      </p:sp>
      <p:sp>
        <p:nvSpPr>
          <p:cNvPr id="9" name="Rectangle 133"/>
          <p:cNvSpPr>
            <a:spLocks noChangeArrowheads="1"/>
          </p:cNvSpPr>
          <p:nvPr userDrawn="1"/>
        </p:nvSpPr>
        <p:spPr bwMode="auto">
          <a:xfrm>
            <a:off x="1039025" y="5256213"/>
            <a:ext cx="709613"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en-US" sz="1000" b="1" dirty="0">
                <a:solidFill>
                  <a:srgbClr val="000000"/>
                </a:solidFill>
                <a:ea typeface="MS UI Gothic" pitchFamily="34" charset="-128"/>
              </a:rPr>
              <a:t>Q3</a:t>
            </a:r>
          </a:p>
        </p:txBody>
      </p:sp>
      <p:sp>
        <p:nvSpPr>
          <p:cNvPr id="18" name="Line 96"/>
          <p:cNvSpPr>
            <a:spLocks noChangeShapeType="1"/>
          </p:cNvSpPr>
          <p:nvPr userDrawn="1"/>
        </p:nvSpPr>
        <p:spPr bwMode="auto">
          <a:xfrm>
            <a:off x="1273975"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19" name="Line 97"/>
          <p:cNvSpPr>
            <a:spLocks noChangeShapeType="1"/>
          </p:cNvSpPr>
          <p:nvPr userDrawn="1"/>
        </p:nvSpPr>
        <p:spPr bwMode="auto">
          <a:xfrm>
            <a:off x="1507338"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0" name="Line 98"/>
          <p:cNvSpPr>
            <a:spLocks noChangeShapeType="1"/>
          </p:cNvSpPr>
          <p:nvPr userDrawn="1"/>
        </p:nvSpPr>
        <p:spPr bwMode="auto">
          <a:xfrm>
            <a:off x="1975650"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1" name="Line 99"/>
          <p:cNvSpPr>
            <a:spLocks noChangeShapeType="1"/>
          </p:cNvSpPr>
          <p:nvPr userDrawn="1"/>
        </p:nvSpPr>
        <p:spPr bwMode="auto">
          <a:xfrm>
            <a:off x="2209013"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2" name="Line 100"/>
          <p:cNvSpPr>
            <a:spLocks noChangeShapeType="1"/>
          </p:cNvSpPr>
          <p:nvPr userDrawn="1"/>
        </p:nvSpPr>
        <p:spPr bwMode="auto">
          <a:xfrm>
            <a:off x="2436025" y="1223963"/>
            <a:ext cx="0" cy="4614862"/>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3" name="Line 101"/>
          <p:cNvSpPr>
            <a:spLocks noChangeShapeType="1"/>
          </p:cNvSpPr>
          <p:nvPr userDrawn="1"/>
        </p:nvSpPr>
        <p:spPr bwMode="auto">
          <a:xfrm>
            <a:off x="1740700"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4" name="Line 107"/>
          <p:cNvSpPr>
            <a:spLocks noChangeShapeType="1"/>
          </p:cNvSpPr>
          <p:nvPr userDrawn="1"/>
        </p:nvSpPr>
        <p:spPr bwMode="auto">
          <a:xfrm>
            <a:off x="3847313"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5" name="Line 108"/>
          <p:cNvSpPr>
            <a:spLocks noChangeShapeType="1"/>
          </p:cNvSpPr>
          <p:nvPr userDrawn="1"/>
        </p:nvSpPr>
        <p:spPr bwMode="auto">
          <a:xfrm>
            <a:off x="4082263"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6" name="Line 109"/>
          <p:cNvSpPr>
            <a:spLocks noChangeShapeType="1"/>
          </p:cNvSpPr>
          <p:nvPr userDrawn="1"/>
        </p:nvSpPr>
        <p:spPr bwMode="auto">
          <a:xfrm>
            <a:off x="4315625"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7" name="Line 110"/>
          <p:cNvSpPr>
            <a:spLocks noChangeShapeType="1"/>
          </p:cNvSpPr>
          <p:nvPr userDrawn="1"/>
        </p:nvSpPr>
        <p:spPr bwMode="auto">
          <a:xfrm>
            <a:off x="4548988"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8" name="Line 62"/>
          <p:cNvSpPr>
            <a:spLocks noChangeShapeType="1"/>
          </p:cNvSpPr>
          <p:nvPr userDrawn="1"/>
        </p:nvSpPr>
        <p:spPr bwMode="auto">
          <a:xfrm>
            <a:off x="4780763" y="12128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9" name="Line 63"/>
          <p:cNvSpPr>
            <a:spLocks noChangeShapeType="1"/>
          </p:cNvSpPr>
          <p:nvPr userDrawn="1"/>
        </p:nvSpPr>
        <p:spPr bwMode="auto">
          <a:xfrm>
            <a:off x="5014125" y="12128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30" name="Line 64"/>
          <p:cNvSpPr>
            <a:spLocks noChangeShapeType="1"/>
          </p:cNvSpPr>
          <p:nvPr userDrawn="1"/>
        </p:nvSpPr>
        <p:spPr bwMode="auto">
          <a:xfrm>
            <a:off x="5249075" y="1223963"/>
            <a:ext cx="0" cy="4578350"/>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31" name="Line 100"/>
          <p:cNvSpPr>
            <a:spLocks noChangeShapeType="1"/>
          </p:cNvSpPr>
          <p:nvPr userDrawn="1"/>
        </p:nvSpPr>
        <p:spPr bwMode="auto">
          <a:xfrm>
            <a:off x="1041400" y="1223963"/>
            <a:ext cx="0" cy="4606925"/>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cxnSp>
        <p:nvCxnSpPr>
          <p:cNvPr id="32" name="Gerade Verbindung 95"/>
          <p:cNvCxnSpPr>
            <a:cxnSpLocks noChangeShapeType="1"/>
          </p:cNvCxnSpPr>
          <p:nvPr userDrawn="1"/>
        </p:nvCxnSpPr>
        <p:spPr bwMode="auto">
          <a:xfrm flipV="1">
            <a:off x="1046163" y="1219200"/>
            <a:ext cx="5594350" cy="0"/>
          </a:xfrm>
          <a:prstGeom prst="line">
            <a:avLst/>
          </a:prstGeom>
          <a:noFill/>
          <a:ln w="9525" algn="ctr">
            <a:solidFill>
              <a:srgbClr val="505050"/>
            </a:solidFill>
            <a:round/>
            <a:headEnd/>
            <a:tailEnd/>
          </a:ln>
        </p:spPr>
      </p:cxnSp>
      <p:sp>
        <p:nvSpPr>
          <p:cNvPr id="33" name="Rectangle 130"/>
          <p:cNvSpPr>
            <a:spLocks noChangeArrowheads="1"/>
          </p:cNvSpPr>
          <p:nvPr userDrawn="1"/>
        </p:nvSpPr>
        <p:spPr bwMode="auto">
          <a:xfrm>
            <a:off x="1740700" y="5256213"/>
            <a:ext cx="703263"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Q4</a:t>
            </a:r>
          </a:p>
        </p:txBody>
      </p:sp>
      <p:sp>
        <p:nvSpPr>
          <p:cNvPr id="34" name="Rectangle 139"/>
          <p:cNvSpPr>
            <a:spLocks noChangeArrowheads="1"/>
          </p:cNvSpPr>
          <p:nvPr userDrawn="1"/>
        </p:nvSpPr>
        <p:spPr bwMode="auto">
          <a:xfrm>
            <a:off x="4550575" y="5256213"/>
            <a:ext cx="703263"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Q4</a:t>
            </a:r>
          </a:p>
        </p:txBody>
      </p:sp>
      <p:sp>
        <p:nvSpPr>
          <p:cNvPr id="35" name="Rectangle 133"/>
          <p:cNvSpPr>
            <a:spLocks noChangeArrowheads="1"/>
          </p:cNvSpPr>
          <p:nvPr userDrawn="1"/>
        </p:nvSpPr>
        <p:spPr bwMode="auto">
          <a:xfrm>
            <a:off x="3855250" y="5256213"/>
            <a:ext cx="687388"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Q3</a:t>
            </a:r>
          </a:p>
        </p:txBody>
      </p:sp>
      <p:sp>
        <p:nvSpPr>
          <p:cNvPr id="36" name="Rectangle 136"/>
          <p:cNvSpPr>
            <a:spLocks noChangeArrowheads="1"/>
          </p:cNvSpPr>
          <p:nvPr userDrawn="1"/>
        </p:nvSpPr>
        <p:spPr bwMode="auto">
          <a:xfrm>
            <a:off x="3166275" y="5256213"/>
            <a:ext cx="681038"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Q2</a:t>
            </a:r>
          </a:p>
        </p:txBody>
      </p:sp>
      <p:sp>
        <p:nvSpPr>
          <p:cNvPr id="37" name="Rectangle 313"/>
          <p:cNvSpPr>
            <a:spLocks noChangeArrowheads="1"/>
          </p:cNvSpPr>
          <p:nvPr userDrawn="1"/>
        </p:nvSpPr>
        <p:spPr bwMode="auto">
          <a:xfrm>
            <a:off x="2458250" y="5256213"/>
            <a:ext cx="695325"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Q1</a:t>
            </a:r>
          </a:p>
        </p:txBody>
      </p:sp>
      <p:grpSp>
        <p:nvGrpSpPr>
          <p:cNvPr id="10" name="Gruppieren 59"/>
          <p:cNvGrpSpPr>
            <a:grpSpLocks/>
          </p:cNvGrpSpPr>
          <p:nvPr userDrawn="1"/>
        </p:nvGrpSpPr>
        <p:grpSpPr bwMode="auto">
          <a:xfrm>
            <a:off x="6662738" y="5705475"/>
            <a:ext cx="2205037" cy="941388"/>
            <a:chOff x="6662738" y="5705475"/>
            <a:chExt cx="2205037" cy="941062"/>
          </a:xfrm>
        </p:grpSpPr>
        <p:sp>
          <p:nvSpPr>
            <p:cNvPr id="39" name="Rectangle 56"/>
            <p:cNvSpPr>
              <a:spLocks noChangeArrowheads="1"/>
            </p:cNvSpPr>
            <p:nvPr/>
          </p:nvSpPr>
          <p:spPr bwMode="auto">
            <a:xfrm>
              <a:off x="6662738" y="6430712"/>
              <a:ext cx="2000250" cy="215825"/>
            </a:xfrm>
            <a:prstGeom prst="rect">
              <a:avLst/>
            </a:prstGeom>
            <a:noFill/>
            <a:ln w="12700">
              <a:noFill/>
              <a:miter lim="800000"/>
              <a:headEnd/>
              <a:tailEnd/>
            </a:ln>
          </p:spPr>
          <p:txBody>
            <a:bodyPr lIns="88162" tIns="43308" rIns="88162" bIns="43308">
              <a:spAutoFit/>
            </a:bodyPr>
            <a:lstStyle/>
            <a:p>
              <a:pPr defTabSz="742950" fontAlgn="ctr">
                <a:lnSpc>
                  <a:spcPct val="90000"/>
                </a:lnSpc>
                <a:spcBef>
                  <a:spcPct val="0"/>
                </a:spcBef>
                <a:spcAft>
                  <a:spcPct val="0"/>
                </a:spcAft>
                <a:defRPr/>
              </a:pPr>
              <a:r>
                <a:rPr kumimoji="1" lang="en-US" sz="900" dirty="0">
                  <a:solidFill>
                    <a:srgbClr val="000000"/>
                  </a:solidFill>
                  <a:ea typeface="MS UI Gothic" pitchFamily="34" charset="-128"/>
                </a:rPr>
                <a:t>All dates are subject to change. </a:t>
              </a:r>
            </a:p>
          </p:txBody>
        </p:sp>
        <p:sp>
          <p:nvSpPr>
            <p:cNvPr id="40" name="Rectangle 61"/>
            <p:cNvSpPr>
              <a:spLocks noChangeArrowheads="1"/>
            </p:cNvSpPr>
            <p:nvPr/>
          </p:nvSpPr>
          <p:spPr bwMode="auto">
            <a:xfrm>
              <a:off x="6665913" y="6014931"/>
              <a:ext cx="1049337" cy="238043"/>
            </a:xfrm>
            <a:prstGeom prst="rect">
              <a:avLst/>
            </a:prstGeom>
            <a:solidFill>
              <a:schemeClr val="bg1"/>
            </a:solidFill>
            <a:ln w="12700">
              <a:solidFill>
                <a:schemeClr val="tx1"/>
              </a:solidFill>
              <a:prstDash val="lgDashDot"/>
              <a:miter lim="800000"/>
              <a:headEnd/>
              <a:tailEnd/>
            </a:ln>
          </p:spPr>
          <p:txBody>
            <a:bodyPr wrap="none" lIns="0" tIns="0" rIns="0" bIns="0" anchor="ctr"/>
            <a:lstStyle/>
            <a:p>
              <a:pPr marL="92075" fontAlgn="ctr">
                <a:spcBef>
                  <a:spcPct val="0"/>
                </a:spcBef>
                <a:spcAft>
                  <a:spcPct val="0"/>
                </a:spcAft>
                <a:defRPr/>
              </a:pPr>
              <a:endParaRPr kumimoji="1" lang="en-US" sz="800" b="1" dirty="0">
                <a:solidFill>
                  <a:srgbClr val="000000"/>
                </a:solidFill>
                <a:ea typeface="MS UI Gothic" pitchFamily="34" charset="-128"/>
              </a:endParaRPr>
            </a:p>
          </p:txBody>
        </p:sp>
        <p:grpSp>
          <p:nvGrpSpPr>
            <p:cNvPr id="11" name="Group 63"/>
            <p:cNvGrpSpPr>
              <a:grpSpLocks/>
            </p:cNvGrpSpPr>
            <p:nvPr/>
          </p:nvGrpSpPr>
          <p:grpSpPr bwMode="auto">
            <a:xfrm>
              <a:off x="6662738" y="5729288"/>
              <a:ext cx="1052513" cy="238125"/>
              <a:chOff x="1519" y="1298"/>
              <a:chExt cx="1860" cy="136"/>
            </a:xfrm>
            <a:solidFill>
              <a:schemeClr val="bg1"/>
            </a:solidFill>
          </p:grpSpPr>
          <p:sp>
            <p:nvSpPr>
              <p:cNvPr id="50" name="Rectangle 64"/>
              <p:cNvSpPr>
                <a:spLocks noChangeArrowheads="1"/>
              </p:cNvSpPr>
              <p:nvPr/>
            </p:nvSpPr>
            <p:spPr bwMode="auto">
              <a:xfrm>
                <a:off x="1519" y="1298"/>
                <a:ext cx="1860" cy="136"/>
              </a:xfrm>
              <a:prstGeom prst="rect">
                <a:avLst/>
              </a:prstGeom>
              <a:grpFill/>
              <a:ln w="12700">
                <a:solidFill>
                  <a:schemeClr val="tx1"/>
                </a:solidFill>
                <a:miter lim="800000"/>
                <a:headEnd/>
                <a:tailEnd/>
              </a:ln>
              <a:effectLst/>
            </p:spPr>
            <p:txBody>
              <a:bodyPr wrap="none" lIns="0" tIns="0" rIns="0" bIns="0" anchor="ctr"/>
              <a:lstStyle/>
              <a:p>
                <a:pPr marL="92075" fontAlgn="ctr">
                  <a:spcBef>
                    <a:spcPct val="0"/>
                  </a:spcBef>
                  <a:spcAft>
                    <a:spcPct val="0"/>
                  </a:spcAft>
                  <a:defRPr/>
                </a:pPr>
                <a:endParaRPr kumimoji="1" lang="en-US" sz="800" b="1" dirty="0">
                  <a:solidFill>
                    <a:srgbClr val="000000"/>
                  </a:solidFill>
                  <a:ea typeface="MS UI Gothic" pitchFamily="50" charset="-128"/>
                </a:endParaRPr>
              </a:p>
            </p:txBody>
          </p:sp>
          <p:sp>
            <p:nvSpPr>
              <p:cNvPr id="51" name="Line 65"/>
              <p:cNvSpPr>
                <a:spLocks noChangeShapeType="1"/>
              </p:cNvSpPr>
              <p:nvPr/>
            </p:nvSpPr>
            <p:spPr bwMode="auto">
              <a:xfrm>
                <a:off x="3379" y="1298"/>
                <a:ext cx="0" cy="136"/>
              </a:xfrm>
              <a:prstGeom prst="line">
                <a:avLst/>
              </a:prstGeom>
              <a:grpFill/>
              <a:ln w="28575">
                <a:solidFill>
                  <a:schemeClr val="bg1"/>
                </a:solidFill>
                <a:round/>
                <a:headEnd/>
                <a:tailEnd/>
              </a:ln>
              <a:effectLst/>
            </p:spPr>
            <p:txBody>
              <a:bodyPr lIns="0" tIns="0" rIns="0" bIns="0" anchor="ctr"/>
              <a:lstStyle/>
              <a:p>
                <a:pPr algn="ctr" fontAlgn="ctr">
                  <a:spcBef>
                    <a:spcPct val="0"/>
                  </a:spcBef>
                  <a:spcAft>
                    <a:spcPct val="0"/>
                  </a:spcAft>
                  <a:defRPr/>
                </a:pPr>
                <a:endParaRPr kumimoji="1" lang="de-DE" sz="2800" dirty="0">
                  <a:solidFill>
                    <a:srgbClr val="000000"/>
                  </a:solidFill>
                  <a:ea typeface="MS UI Gothic" pitchFamily="50" charset="-128"/>
                </a:endParaRPr>
              </a:p>
            </p:txBody>
          </p:sp>
        </p:grpSp>
        <p:grpSp>
          <p:nvGrpSpPr>
            <p:cNvPr id="12" name="Group 69"/>
            <p:cNvGrpSpPr>
              <a:grpSpLocks/>
            </p:cNvGrpSpPr>
            <p:nvPr/>
          </p:nvGrpSpPr>
          <p:grpSpPr bwMode="auto">
            <a:xfrm>
              <a:off x="7797800" y="6015038"/>
              <a:ext cx="1050925" cy="238125"/>
              <a:chOff x="1519" y="1298"/>
              <a:chExt cx="1860" cy="136"/>
            </a:xfrm>
          </p:grpSpPr>
          <p:sp>
            <p:nvSpPr>
              <p:cNvPr id="48" name="Rectangle 70"/>
              <p:cNvSpPr>
                <a:spLocks noChangeArrowheads="1"/>
              </p:cNvSpPr>
              <p:nvPr/>
            </p:nvSpPr>
            <p:spPr bwMode="auto">
              <a:xfrm>
                <a:off x="1519" y="1298"/>
                <a:ext cx="1860" cy="136"/>
              </a:xfrm>
              <a:prstGeom prst="rect">
                <a:avLst/>
              </a:prstGeom>
              <a:solidFill>
                <a:schemeClr val="accent1"/>
              </a:solidFill>
              <a:ln w="12700">
                <a:solidFill>
                  <a:schemeClr val="tx1"/>
                </a:solidFill>
                <a:miter lim="800000"/>
                <a:headEnd/>
                <a:tailEnd/>
              </a:ln>
            </p:spPr>
            <p:txBody>
              <a:bodyPr wrap="none" lIns="0" tIns="0" rIns="0" bIns="0" anchor="ctr"/>
              <a:lstStyle/>
              <a:p>
                <a:pPr marL="92075" fontAlgn="ctr">
                  <a:spcBef>
                    <a:spcPct val="0"/>
                  </a:spcBef>
                  <a:spcAft>
                    <a:spcPct val="0"/>
                  </a:spcAft>
                  <a:defRPr/>
                </a:pPr>
                <a:endParaRPr kumimoji="1" lang="en-US" sz="800" b="1" dirty="0">
                  <a:solidFill>
                    <a:srgbClr val="000000"/>
                  </a:solidFill>
                  <a:ea typeface="MS UI Gothic" pitchFamily="34" charset="-128"/>
                </a:endParaRPr>
              </a:p>
            </p:txBody>
          </p:sp>
          <p:sp>
            <p:nvSpPr>
              <p:cNvPr id="49" name="Line 71"/>
              <p:cNvSpPr>
                <a:spLocks noChangeShapeType="1"/>
              </p:cNvSpPr>
              <p:nvPr/>
            </p:nvSpPr>
            <p:spPr bwMode="auto">
              <a:xfrm>
                <a:off x="3379" y="1298"/>
                <a:ext cx="0" cy="136"/>
              </a:xfrm>
              <a:prstGeom prst="line">
                <a:avLst/>
              </a:prstGeom>
              <a:noFill/>
              <a:ln w="28575">
                <a:solidFill>
                  <a:schemeClr val="bg1"/>
                </a:solidFill>
                <a:round/>
                <a:headEnd/>
                <a:tailEnd/>
              </a:ln>
            </p:spPr>
            <p:txBody>
              <a:bodyPr lIns="0" tIns="0" rIns="0" bIns="0" anchor="ctr"/>
              <a:lstStyle/>
              <a:p>
                <a:pPr fontAlgn="base">
                  <a:spcBef>
                    <a:spcPct val="0"/>
                  </a:spcBef>
                  <a:spcAft>
                    <a:spcPct val="0"/>
                  </a:spcAft>
                  <a:defRPr/>
                </a:pPr>
                <a:endParaRPr kumimoji="1" lang="de-DE" sz="2800" dirty="0">
                  <a:solidFill>
                    <a:srgbClr val="000000"/>
                  </a:solidFill>
                  <a:ea typeface="MS UI Gothic" pitchFamily="34" charset="-128"/>
                </a:endParaRPr>
              </a:p>
            </p:txBody>
          </p:sp>
        </p:grpSp>
        <p:grpSp>
          <p:nvGrpSpPr>
            <p:cNvPr id="13" name="Group 63"/>
            <p:cNvGrpSpPr>
              <a:grpSpLocks/>
            </p:cNvGrpSpPr>
            <p:nvPr/>
          </p:nvGrpSpPr>
          <p:grpSpPr bwMode="auto">
            <a:xfrm>
              <a:off x="7796213" y="5729288"/>
              <a:ext cx="1049338" cy="228600"/>
              <a:chOff x="1519" y="1298"/>
              <a:chExt cx="1860" cy="136"/>
            </a:xfrm>
            <a:solidFill>
              <a:schemeClr val="bg1"/>
            </a:solidFill>
          </p:grpSpPr>
          <p:sp>
            <p:nvSpPr>
              <p:cNvPr id="46" name="Rectangle 64"/>
              <p:cNvSpPr>
                <a:spLocks noChangeArrowheads="1"/>
              </p:cNvSpPr>
              <p:nvPr/>
            </p:nvSpPr>
            <p:spPr bwMode="auto">
              <a:xfrm>
                <a:off x="1519" y="1298"/>
                <a:ext cx="1860" cy="136"/>
              </a:xfrm>
              <a:prstGeom prst="rect">
                <a:avLst/>
              </a:prstGeom>
              <a:grpFill/>
              <a:ln w="12700">
                <a:solidFill>
                  <a:schemeClr val="tx1"/>
                </a:solidFill>
                <a:miter lim="800000"/>
                <a:headEnd/>
                <a:tailEnd/>
              </a:ln>
              <a:effectLst/>
            </p:spPr>
            <p:txBody>
              <a:bodyPr wrap="none" lIns="0" tIns="0" rIns="0" bIns="0" anchor="ctr"/>
              <a:lstStyle/>
              <a:p>
                <a:pPr marL="92075" algn="ctr" fontAlgn="ctr">
                  <a:spcBef>
                    <a:spcPct val="0"/>
                  </a:spcBef>
                  <a:spcAft>
                    <a:spcPct val="0"/>
                  </a:spcAft>
                  <a:defRPr/>
                </a:pPr>
                <a:endParaRPr kumimoji="1" lang="en-US" sz="800" b="1" dirty="0">
                  <a:solidFill>
                    <a:srgbClr val="000000"/>
                  </a:solidFill>
                  <a:ea typeface="MS UI Gothic" pitchFamily="50" charset="-128"/>
                </a:endParaRPr>
              </a:p>
            </p:txBody>
          </p:sp>
          <p:sp>
            <p:nvSpPr>
              <p:cNvPr id="47" name="Line 65"/>
              <p:cNvSpPr>
                <a:spLocks noChangeShapeType="1"/>
              </p:cNvSpPr>
              <p:nvPr/>
            </p:nvSpPr>
            <p:spPr bwMode="auto">
              <a:xfrm>
                <a:off x="3379" y="1298"/>
                <a:ext cx="0" cy="136"/>
              </a:xfrm>
              <a:prstGeom prst="line">
                <a:avLst/>
              </a:prstGeom>
              <a:grpFill/>
              <a:ln w="28575">
                <a:solidFill>
                  <a:schemeClr val="bg1"/>
                </a:solidFill>
                <a:round/>
                <a:headEnd/>
                <a:tailEnd/>
              </a:ln>
              <a:effectLst/>
            </p:spPr>
            <p:txBody>
              <a:bodyPr lIns="0" tIns="0" rIns="0" bIns="0" anchor="ctr"/>
              <a:lstStyle/>
              <a:p>
                <a:pPr algn="ctr" fontAlgn="ctr">
                  <a:spcBef>
                    <a:spcPct val="0"/>
                  </a:spcBef>
                  <a:spcAft>
                    <a:spcPct val="0"/>
                  </a:spcAft>
                  <a:defRPr/>
                </a:pPr>
                <a:endParaRPr kumimoji="1" lang="de-DE" sz="2800" dirty="0">
                  <a:solidFill>
                    <a:srgbClr val="000000"/>
                  </a:solidFill>
                  <a:ea typeface="MS UI Gothic" pitchFamily="50" charset="-128"/>
                </a:endParaRPr>
              </a:p>
            </p:txBody>
          </p:sp>
        </p:grpSp>
        <p:sp>
          <p:nvSpPr>
            <p:cNvPr id="44" name="Freeform 88"/>
            <p:cNvSpPr>
              <a:spLocks/>
            </p:cNvSpPr>
            <p:nvPr/>
          </p:nvSpPr>
          <p:spPr bwMode="auto">
            <a:xfrm>
              <a:off x="8534400" y="5735628"/>
              <a:ext cx="306388" cy="215825"/>
            </a:xfrm>
            <a:custGeom>
              <a:avLst/>
              <a:gdLst>
                <a:gd name="T0" fmla="*/ 0 w 185"/>
                <a:gd name="T1" fmla="*/ 0 h 139"/>
                <a:gd name="T2" fmla="*/ 2147483647 w 185"/>
                <a:gd name="T3" fmla="*/ 0 h 139"/>
                <a:gd name="T4" fmla="*/ 2147483647 w 185"/>
                <a:gd name="T5" fmla="*/ 2147483647 h 139"/>
                <a:gd name="T6" fmla="*/ 0 w 185"/>
                <a:gd name="T7" fmla="*/ 2147483647 h 139"/>
                <a:gd name="T8" fmla="*/ 0 60000 65536"/>
                <a:gd name="T9" fmla="*/ 0 60000 65536"/>
                <a:gd name="T10" fmla="*/ 0 60000 65536"/>
                <a:gd name="T11" fmla="*/ 0 60000 65536"/>
                <a:gd name="T12" fmla="*/ 0 w 185"/>
                <a:gd name="T13" fmla="*/ 0 h 139"/>
                <a:gd name="T14" fmla="*/ 185 w 185"/>
                <a:gd name="T15" fmla="*/ 139 h 139"/>
              </a:gdLst>
              <a:ahLst/>
              <a:cxnLst>
                <a:cxn ang="T8">
                  <a:pos x="T0" y="T1"/>
                </a:cxn>
                <a:cxn ang="T9">
                  <a:pos x="T2" y="T3"/>
                </a:cxn>
                <a:cxn ang="T10">
                  <a:pos x="T4" y="T5"/>
                </a:cxn>
                <a:cxn ang="T11">
                  <a:pos x="T6" y="T7"/>
                </a:cxn>
              </a:cxnLst>
              <a:rect l="T12" t="T13" r="T14" b="T15"/>
              <a:pathLst>
                <a:path w="185" h="139">
                  <a:moveTo>
                    <a:pt x="0" y="0"/>
                  </a:moveTo>
                  <a:lnTo>
                    <a:pt x="184" y="0"/>
                  </a:lnTo>
                  <a:lnTo>
                    <a:pt x="184" y="138"/>
                  </a:lnTo>
                  <a:lnTo>
                    <a:pt x="0" y="138"/>
                  </a:lnTo>
                </a:path>
              </a:pathLst>
            </a:custGeom>
            <a:solidFill>
              <a:schemeClr val="bg1">
                <a:lumMod val="75000"/>
              </a:schemeClr>
            </a:solidFill>
            <a:ln w="12700" cap="rnd">
              <a:noFill/>
              <a:round/>
              <a:headEnd/>
              <a:tailEnd/>
            </a:ln>
          </p:spPr>
          <p:txBody>
            <a:bodyPr/>
            <a:lstStyle/>
            <a:p>
              <a:pPr algn="ctr" fontAlgn="ctr">
                <a:spcBef>
                  <a:spcPct val="0"/>
                </a:spcBef>
                <a:spcAft>
                  <a:spcPct val="0"/>
                </a:spcAft>
                <a:defRPr/>
              </a:pPr>
              <a:endParaRPr kumimoji="1" lang="en-US" sz="2800" dirty="0">
                <a:solidFill>
                  <a:srgbClr val="000000"/>
                </a:solidFill>
                <a:ea typeface="MS UI Gothic" pitchFamily="50" charset="-128"/>
              </a:endParaRPr>
            </a:p>
          </p:txBody>
        </p:sp>
        <p:sp>
          <p:nvSpPr>
            <p:cNvPr id="45" name="Rechteck 44"/>
            <p:cNvSpPr>
              <a:spLocks noChangeArrowheads="1"/>
            </p:cNvSpPr>
            <p:nvPr/>
          </p:nvSpPr>
          <p:spPr bwMode="auto">
            <a:xfrm>
              <a:off x="7753350" y="5705475"/>
              <a:ext cx="1114425" cy="303108"/>
            </a:xfrm>
            <a:prstGeom prst="rect">
              <a:avLst/>
            </a:prstGeom>
            <a:noFill/>
            <a:ln w="9525">
              <a:noFill/>
              <a:miter lim="800000"/>
              <a:headEnd/>
              <a:tailEnd/>
            </a:ln>
          </p:spPr>
          <p:txBody>
            <a:bodyPr wrap="none">
              <a:spAutoFit/>
            </a:bodyPr>
            <a:lstStyle/>
            <a:p>
              <a:pPr defTabSz="742950" fontAlgn="ctr">
                <a:lnSpc>
                  <a:spcPct val="90000"/>
                </a:lnSpc>
                <a:spcBef>
                  <a:spcPct val="0"/>
                </a:spcBef>
                <a:spcAft>
                  <a:spcPct val="0"/>
                </a:spcAft>
                <a:defRPr/>
              </a:pPr>
              <a:r>
                <a:rPr kumimoji="1" lang="en-GB" sz="800" b="1" dirty="0">
                  <a:solidFill>
                    <a:srgbClr val="000000"/>
                  </a:solidFill>
                  <a:ea typeface="MS UI Gothic" pitchFamily="34" charset="-128"/>
                </a:rPr>
                <a:t>status 60/EOL </a:t>
              </a:r>
              <a:br>
                <a:rPr kumimoji="1" lang="en-GB" sz="800" b="1" dirty="0">
                  <a:solidFill>
                    <a:srgbClr val="000000"/>
                  </a:solidFill>
                  <a:ea typeface="MS UI Gothic" pitchFamily="34" charset="-128"/>
                </a:rPr>
              </a:br>
              <a:r>
                <a:rPr kumimoji="1" lang="en-GB" sz="700" b="1" dirty="0">
                  <a:solidFill>
                    <a:srgbClr val="000000"/>
                  </a:solidFill>
                  <a:ea typeface="MS UI Gothic" pitchFamily="34" charset="-128"/>
                </a:rPr>
                <a:t>as long as stock lasts</a:t>
              </a:r>
            </a:p>
          </p:txBody>
        </p:sp>
      </p:grpSp>
      <p:sp>
        <p:nvSpPr>
          <p:cNvPr id="52" name="Rechteck 51"/>
          <p:cNvSpPr/>
          <p:nvPr userDrawn="1"/>
        </p:nvSpPr>
        <p:spPr>
          <a:xfrm>
            <a:off x="7643813" y="6016625"/>
            <a:ext cx="1268412" cy="215900"/>
          </a:xfrm>
          <a:prstGeom prst="rect">
            <a:avLst/>
          </a:prstGeom>
        </p:spPr>
        <p:txBody>
          <a:bodyPr>
            <a:spAutoFit/>
          </a:bodyPr>
          <a:lstStyle/>
          <a:p>
            <a:pPr marL="92075" fontAlgn="ctr">
              <a:spcBef>
                <a:spcPct val="0"/>
              </a:spcBef>
              <a:spcAft>
                <a:spcPct val="0"/>
              </a:spcAft>
              <a:defRPr/>
            </a:pPr>
            <a:r>
              <a:rPr kumimoji="1" lang="en-US" sz="800" b="1" dirty="0">
                <a:solidFill>
                  <a:srgbClr val="000000"/>
                </a:solidFill>
                <a:ea typeface="MS UI Gothic" pitchFamily="34" charset="-128"/>
              </a:rPr>
              <a:t>new vs. last version</a:t>
            </a:r>
          </a:p>
        </p:txBody>
      </p:sp>
      <p:sp>
        <p:nvSpPr>
          <p:cNvPr id="53" name="Rechteck 52"/>
          <p:cNvSpPr/>
          <p:nvPr userDrawn="1"/>
        </p:nvSpPr>
        <p:spPr>
          <a:xfrm>
            <a:off x="6529388" y="6024563"/>
            <a:ext cx="854075" cy="214312"/>
          </a:xfrm>
          <a:prstGeom prst="rect">
            <a:avLst/>
          </a:prstGeom>
        </p:spPr>
        <p:txBody>
          <a:bodyPr wrap="none">
            <a:spAutoFit/>
          </a:bodyPr>
          <a:lstStyle/>
          <a:p>
            <a:pPr marL="92075" fontAlgn="ctr">
              <a:spcBef>
                <a:spcPct val="0"/>
              </a:spcBef>
              <a:spcAft>
                <a:spcPct val="0"/>
              </a:spcAft>
              <a:defRPr/>
            </a:pPr>
            <a:r>
              <a:rPr kumimoji="1" lang="en-US" sz="800" b="1" dirty="0">
                <a:solidFill>
                  <a:srgbClr val="000000"/>
                </a:solidFill>
                <a:ea typeface="MS UI Gothic" pitchFamily="34" charset="-128"/>
              </a:rPr>
              <a:t>not decided</a:t>
            </a:r>
          </a:p>
        </p:txBody>
      </p:sp>
      <p:sp>
        <p:nvSpPr>
          <p:cNvPr id="54" name="Rechteck 53"/>
          <p:cNvSpPr/>
          <p:nvPr userDrawn="1"/>
        </p:nvSpPr>
        <p:spPr>
          <a:xfrm>
            <a:off x="6511925" y="5746750"/>
            <a:ext cx="1123950" cy="214313"/>
          </a:xfrm>
          <a:prstGeom prst="rect">
            <a:avLst/>
          </a:prstGeom>
        </p:spPr>
        <p:txBody>
          <a:bodyPr wrap="none">
            <a:spAutoFit/>
          </a:bodyPr>
          <a:lstStyle/>
          <a:p>
            <a:pPr marL="92075" fontAlgn="ctr">
              <a:spcBef>
                <a:spcPct val="0"/>
              </a:spcBef>
              <a:spcAft>
                <a:spcPct val="0"/>
              </a:spcAft>
              <a:defRPr/>
            </a:pPr>
            <a:r>
              <a:rPr kumimoji="1" lang="en-US" sz="800" b="1" dirty="0">
                <a:solidFill>
                  <a:srgbClr val="000000"/>
                </a:solidFill>
                <a:ea typeface="MS UI Gothic" pitchFamily="50" charset="-128"/>
              </a:rPr>
              <a:t>roadmap product</a:t>
            </a:r>
          </a:p>
        </p:txBody>
      </p:sp>
      <p:sp>
        <p:nvSpPr>
          <p:cNvPr id="56" name="Rectangle 58"/>
          <p:cNvSpPr>
            <a:spLocks noGrp="1" noChangeArrowheads="1"/>
          </p:cNvSpPr>
          <p:nvPr userDrawn="1">
            <p:ph type="sldNum" sz="quarter" idx="11"/>
          </p:nvPr>
        </p:nvSpPr>
        <p:spPr/>
        <p:txBody>
          <a:bodyPr/>
          <a:lstStyle>
            <a:lvl1pPr>
              <a:defRPr/>
            </a:lvl1pPr>
          </a:lstStyle>
          <a:p>
            <a:pPr>
              <a:defRPr/>
            </a:pPr>
            <a:fld id="{B401958D-59DC-4E81-A246-44773F5C7CE1}" type="slidenum">
              <a:rPr lang="en-US" altLang="ja-JP">
                <a:solidFill>
                  <a:srgbClr val="FFFFFF"/>
                </a:solidFill>
              </a:rPr>
              <a:pPr>
                <a:defRPr/>
              </a:pPr>
              <a:t>‹#›</a:t>
            </a:fld>
            <a:endParaRPr lang="en-US" altLang="ja-JP" dirty="0">
              <a:solidFill>
                <a:srgbClr val="FFFFFF"/>
              </a:solidFill>
            </a:endParaRPr>
          </a:p>
        </p:txBody>
      </p:sp>
      <p:sp>
        <p:nvSpPr>
          <p:cNvPr id="57" name="Line 108"/>
          <p:cNvSpPr>
            <a:spLocks noChangeShapeType="1"/>
          </p:cNvSpPr>
          <p:nvPr userDrawn="1"/>
        </p:nvSpPr>
        <p:spPr bwMode="auto">
          <a:xfrm>
            <a:off x="5470898" y="12268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58" name="Line 109"/>
          <p:cNvSpPr>
            <a:spLocks noChangeShapeType="1"/>
          </p:cNvSpPr>
          <p:nvPr userDrawn="1"/>
        </p:nvSpPr>
        <p:spPr bwMode="auto">
          <a:xfrm>
            <a:off x="5704260" y="12268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59" name="Line 110"/>
          <p:cNvSpPr>
            <a:spLocks noChangeShapeType="1"/>
          </p:cNvSpPr>
          <p:nvPr userDrawn="1"/>
        </p:nvSpPr>
        <p:spPr bwMode="auto">
          <a:xfrm>
            <a:off x="5937623" y="12268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0" name="Line 62"/>
          <p:cNvSpPr>
            <a:spLocks noChangeShapeType="1"/>
          </p:cNvSpPr>
          <p:nvPr userDrawn="1"/>
        </p:nvSpPr>
        <p:spPr bwMode="auto">
          <a:xfrm>
            <a:off x="6169398" y="12189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1" name="Line 63"/>
          <p:cNvSpPr>
            <a:spLocks noChangeShapeType="1"/>
          </p:cNvSpPr>
          <p:nvPr userDrawn="1"/>
        </p:nvSpPr>
        <p:spPr bwMode="auto">
          <a:xfrm>
            <a:off x="6402760" y="12189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2" name="Line 64"/>
          <p:cNvSpPr>
            <a:spLocks noChangeShapeType="1"/>
          </p:cNvSpPr>
          <p:nvPr userDrawn="1"/>
        </p:nvSpPr>
        <p:spPr bwMode="auto">
          <a:xfrm>
            <a:off x="6637710" y="1222748"/>
            <a:ext cx="0" cy="4578350"/>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3" name="Rectangle 136"/>
          <p:cNvSpPr>
            <a:spLocks noChangeArrowheads="1"/>
          </p:cNvSpPr>
          <p:nvPr userDrawn="1"/>
        </p:nvSpPr>
        <p:spPr bwMode="auto">
          <a:xfrm>
            <a:off x="5952075" y="5254998"/>
            <a:ext cx="681038"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Q2</a:t>
            </a:r>
          </a:p>
        </p:txBody>
      </p:sp>
      <p:sp>
        <p:nvSpPr>
          <p:cNvPr id="64" name="Rectangle 313"/>
          <p:cNvSpPr>
            <a:spLocks noChangeArrowheads="1"/>
          </p:cNvSpPr>
          <p:nvPr userDrawn="1"/>
        </p:nvSpPr>
        <p:spPr bwMode="auto">
          <a:xfrm>
            <a:off x="5244050" y="5254998"/>
            <a:ext cx="695325"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Q1</a:t>
            </a:r>
          </a:p>
        </p:txBody>
      </p:sp>
      <p:sp>
        <p:nvSpPr>
          <p:cNvPr id="65" name="Rectangle 689"/>
          <p:cNvSpPr>
            <a:spLocks noChangeArrowheads="1"/>
          </p:cNvSpPr>
          <p:nvPr userDrawn="1"/>
        </p:nvSpPr>
        <p:spPr bwMode="auto">
          <a:xfrm>
            <a:off x="5266944" y="5604248"/>
            <a:ext cx="1367942" cy="252412"/>
          </a:xfrm>
          <a:prstGeom prst="rect">
            <a:avLst/>
          </a:prstGeom>
          <a:noFill/>
          <a:ln w="12700" algn="ctr">
            <a:noFill/>
            <a:miter lim="800000"/>
            <a:headEnd/>
            <a:tailEnd/>
          </a:ln>
        </p:spPr>
        <p:txBody>
          <a:bodyPr lIns="0" tIns="0" rIns="0" bIns="0" anchor="ctr" anchorCtr="1"/>
          <a:lstStyle/>
          <a:p>
            <a:pPr algn="ctr" fontAlgn="ctr">
              <a:spcBef>
                <a:spcPct val="0"/>
              </a:spcBef>
              <a:spcAft>
                <a:spcPct val="0"/>
              </a:spcAft>
              <a:defRPr/>
            </a:pPr>
            <a:r>
              <a:rPr kumimoji="1" lang="en-US" sz="1000" b="1" dirty="0" smtClean="0">
                <a:solidFill>
                  <a:srgbClr val="000000"/>
                </a:solidFill>
                <a:ea typeface="MS UI Gothic" pitchFamily="34" charset="-128"/>
              </a:rPr>
              <a:t>2011</a:t>
            </a:r>
            <a:endParaRPr kumimoji="1" lang="en-US" sz="1000" b="1" dirty="0">
              <a:solidFill>
                <a:srgbClr val="000000"/>
              </a:solidFill>
              <a:ea typeface="MS UI Gothic" pitchFamily="34" charset="-128"/>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9100" y="0"/>
            <a:ext cx="2195513" cy="6453188"/>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179388" y="0"/>
            <a:ext cx="6437312"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fld id="{E0FB0A61-C40D-4672-9AD2-638BA04E9065}"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Master">
    <p:spTree>
      <p:nvGrpSpPr>
        <p:cNvPr id="1" name=""/>
        <p:cNvGrpSpPr/>
        <p:nvPr/>
      </p:nvGrpSpPr>
      <p:grpSpPr>
        <a:xfrm>
          <a:off x="0" y="0"/>
          <a:ext cx="0" cy="0"/>
          <a:chOff x="0" y="0"/>
          <a:chExt cx="0" cy="0"/>
        </a:xfrm>
      </p:grpSpPr>
      <p:pic>
        <p:nvPicPr>
          <p:cNvPr id="10" name="Picture 46" descr="TitleRed_L150"/>
          <p:cNvPicPr>
            <a:picLocks noChangeAspect="1" noChangeArrowheads="1"/>
          </p:cNvPicPr>
          <p:nvPr/>
        </p:nvPicPr>
        <p:blipFill>
          <a:blip r:embed="rId5" cstate="print"/>
          <a:srcRect/>
          <a:stretch>
            <a:fillRect/>
          </a:stretch>
        </p:blipFill>
        <p:spPr bwMode="gray">
          <a:xfrm>
            <a:off x="0" y="0"/>
            <a:ext cx="9144000" cy="4852988"/>
          </a:xfrm>
          <a:prstGeom prst="rect">
            <a:avLst/>
          </a:prstGeom>
          <a:noFill/>
        </p:spPr>
      </p:pic>
      <p:grpSp>
        <p:nvGrpSpPr>
          <p:cNvPr id="2" name="Group 47"/>
          <p:cNvGrpSpPr>
            <a:grpSpLocks noChangeAspect="1"/>
          </p:cNvGrpSpPr>
          <p:nvPr/>
        </p:nvGrpSpPr>
        <p:grpSpPr bwMode="gray">
          <a:xfrm>
            <a:off x="7308850" y="185738"/>
            <a:ext cx="1647825" cy="920750"/>
            <a:chOff x="4604" y="117"/>
            <a:chExt cx="1038" cy="580"/>
          </a:xfrm>
        </p:grpSpPr>
        <p:sp>
          <p:nvSpPr>
            <p:cNvPr id="12" name="AutoShape 48"/>
            <p:cNvSpPr>
              <a:spLocks noChangeAspect="1" noChangeArrowheads="1" noTextEdit="1"/>
            </p:cNvSpPr>
            <p:nvPr userDrawn="1"/>
          </p:nvSpPr>
          <p:spPr bwMode="gray">
            <a:xfrm>
              <a:off x="4604" y="117"/>
              <a:ext cx="1038" cy="580"/>
            </a:xfrm>
            <a:prstGeom prst="rect">
              <a:avLst/>
            </a:prstGeom>
            <a:noFill/>
            <a:ln w="9525">
              <a:noFill/>
              <a:miter lim="800000"/>
              <a:headEnd/>
              <a:tailEnd/>
            </a:ln>
          </p:spPr>
          <p:txBody>
            <a:bodyPr/>
            <a:lstStyle/>
            <a:p>
              <a:endParaRPr lang="en-GB" noProof="0"/>
            </a:p>
          </p:txBody>
        </p:sp>
        <p:sp>
          <p:nvSpPr>
            <p:cNvPr id="13" name="Freeform 49"/>
            <p:cNvSpPr>
              <a:spLocks/>
            </p:cNvSpPr>
            <p:nvPr userDrawn="1"/>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noProof="0"/>
            </a:p>
          </p:txBody>
        </p:sp>
        <p:sp>
          <p:nvSpPr>
            <p:cNvPr id="14" name="Freeform 50"/>
            <p:cNvSpPr>
              <a:spLocks/>
            </p:cNvSpPr>
            <p:nvPr userDrawn="1"/>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noProof="0"/>
            </a:p>
          </p:txBody>
        </p:sp>
        <p:sp>
          <p:nvSpPr>
            <p:cNvPr id="15" name="Freeform 51"/>
            <p:cNvSpPr>
              <a:spLocks noEditPoints="1"/>
            </p:cNvSpPr>
            <p:nvPr userDrawn="1"/>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noProof="0"/>
            </a:p>
          </p:txBody>
        </p:sp>
        <p:sp>
          <p:nvSpPr>
            <p:cNvPr id="16" name="Freeform 52"/>
            <p:cNvSpPr>
              <a:spLocks noEditPoints="1"/>
            </p:cNvSpPr>
            <p:nvPr userDrawn="1"/>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noProof="0"/>
            </a:p>
          </p:txBody>
        </p:sp>
        <p:sp>
          <p:nvSpPr>
            <p:cNvPr id="17" name="Freeform 53"/>
            <p:cNvSpPr>
              <a:spLocks noEditPoints="1"/>
            </p:cNvSpPr>
            <p:nvPr userDrawn="1"/>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noProof="0"/>
            </a:p>
          </p:txBody>
        </p:sp>
        <p:sp>
          <p:nvSpPr>
            <p:cNvPr id="18" name="Freeform 54"/>
            <p:cNvSpPr>
              <a:spLocks/>
            </p:cNvSpPr>
            <p:nvPr userDrawn="1"/>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noProof="0"/>
            </a:p>
          </p:txBody>
        </p:sp>
        <p:sp>
          <p:nvSpPr>
            <p:cNvPr id="19" name="Freeform 55"/>
            <p:cNvSpPr>
              <a:spLocks noEditPoints="1"/>
            </p:cNvSpPr>
            <p:nvPr userDrawn="1"/>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noProof="0"/>
            </a:p>
          </p:txBody>
        </p:sp>
        <p:sp>
          <p:nvSpPr>
            <p:cNvPr id="20" name="Freeform 56"/>
            <p:cNvSpPr>
              <a:spLocks/>
            </p:cNvSpPr>
            <p:nvPr userDrawn="1"/>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noProof="0"/>
            </a:p>
          </p:txBody>
        </p:sp>
        <p:sp>
          <p:nvSpPr>
            <p:cNvPr id="21" name="Freeform 57"/>
            <p:cNvSpPr>
              <a:spLocks noEditPoints="1"/>
            </p:cNvSpPr>
            <p:nvPr userDrawn="1"/>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noProof="0"/>
            </a:p>
          </p:txBody>
        </p:sp>
        <p:sp>
          <p:nvSpPr>
            <p:cNvPr id="22" name="Freeform 58"/>
            <p:cNvSpPr>
              <a:spLocks/>
            </p:cNvSpPr>
            <p:nvPr userDrawn="1"/>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noProof="0"/>
            </a:p>
          </p:txBody>
        </p:sp>
        <p:sp>
          <p:nvSpPr>
            <p:cNvPr id="23" name="Freeform 59"/>
            <p:cNvSpPr>
              <a:spLocks noEditPoints="1"/>
            </p:cNvSpPr>
            <p:nvPr userDrawn="1"/>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noProof="0"/>
            </a:p>
          </p:txBody>
        </p:sp>
        <p:sp>
          <p:nvSpPr>
            <p:cNvPr id="24" name="Freeform 60"/>
            <p:cNvSpPr>
              <a:spLocks/>
            </p:cNvSpPr>
            <p:nvPr userDrawn="1"/>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noProof="0"/>
            </a:p>
          </p:txBody>
        </p:sp>
        <p:sp>
          <p:nvSpPr>
            <p:cNvPr id="25" name="Freeform 61"/>
            <p:cNvSpPr>
              <a:spLocks/>
            </p:cNvSpPr>
            <p:nvPr userDrawn="1"/>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noProof="0"/>
            </a:p>
          </p:txBody>
        </p:sp>
        <p:sp>
          <p:nvSpPr>
            <p:cNvPr id="26" name="Freeform 62"/>
            <p:cNvSpPr>
              <a:spLocks noEditPoints="1"/>
            </p:cNvSpPr>
            <p:nvPr userDrawn="1"/>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noProof="0"/>
            </a:p>
          </p:txBody>
        </p:sp>
        <p:sp>
          <p:nvSpPr>
            <p:cNvPr id="27" name="Freeform 63"/>
            <p:cNvSpPr>
              <a:spLocks/>
            </p:cNvSpPr>
            <p:nvPr userDrawn="1"/>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noProof="0"/>
            </a:p>
          </p:txBody>
        </p:sp>
        <p:sp>
          <p:nvSpPr>
            <p:cNvPr id="28" name="Freeform 64"/>
            <p:cNvSpPr>
              <a:spLocks/>
            </p:cNvSpPr>
            <p:nvPr userDrawn="1"/>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noProof="0"/>
            </a:p>
          </p:txBody>
        </p:sp>
        <p:sp>
          <p:nvSpPr>
            <p:cNvPr id="29" name="Freeform 65"/>
            <p:cNvSpPr>
              <a:spLocks noEditPoints="1"/>
            </p:cNvSpPr>
            <p:nvPr userDrawn="1"/>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noProof="0"/>
            </a:p>
          </p:txBody>
        </p:sp>
        <p:sp>
          <p:nvSpPr>
            <p:cNvPr id="30" name="Freeform 66"/>
            <p:cNvSpPr>
              <a:spLocks/>
            </p:cNvSpPr>
            <p:nvPr userDrawn="1"/>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noProof="0"/>
            </a:p>
          </p:txBody>
        </p:sp>
        <p:sp>
          <p:nvSpPr>
            <p:cNvPr id="31" name="Freeform 67"/>
            <p:cNvSpPr>
              <a:spLocks/>
            </p:cNvSpPr>
            <p:nvPr userDrawn="1"/>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noProof="0"/>
            </a:p>
          </p:txBody>
        </p:sp>
        <p:sp>
          <p:nvSpPr>
            <p:cNvPr id="32" name="Freeform 68"/>
            <p:cNvSpPr>
              <a:spLocks/>
            </p:cNvSpPr>
            <p:nvPr userDrawn="1"/>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noProof="0"/>
            </a:p>
          </p:txBody>
        </p:sp>
        <p:sp>
          <p:nvSpPr>
            <p:cNvPr id="33" name="Freeform 69"/>
            <p:cNvSpPr>
              <a:spLocks noEditPoints="1"/>
            </p:cNvSpPr>
            <p:nvPr userDrawn="1"/>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noProof="0"/>
            </a:p>
          </p:txBody>
        </p:sp>
        <p:sp>
          <p:nvSpPr>
            <p:cNvPr id="34" name="Freeform 70"/>
            <p:cNvSpPr>
              <a:spLocks/>
            </p:cNvSpPr>
            <p:nvPr userDrawn="1"/>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noProof="0"/>
            </a:p>
          </p:txBody>
        </p:sp>
        <p:sp>
          <p:nvSpPr>
            <p:cNvPr id="35" name="Freeform 71"/>
            <p:cNvSpPr>
              <a:spLocks/>
            </p:cNvSpPr>
            <p:nvPr userDrawn="1"/>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noProof="0"/>
            </a:p>
          </p:txBody>
        </p:sp>
        <p:sp>
          <p:nvSpPr>
            <p:cNvPr id="36" name="Freeform 72"/>
            <p:cNvSpPr>
              <a:spLocks/>
            </p:cNvSpPr>
            <p:nvPr userDrawn="1"/>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noProof="0"/>
            </a:p>
          </p:txBody>
        </p:sp>
        <p:sp>
          <p:nvSpPr>
            <p:cNvPr id="37" name="Freeform 73"/>
            <p:cNvSpPr>
              <a:spLocks/>
            </p:cNvSpPr>
            <p:nvPr userDrawn="1"/>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noProof="0"/>
            </a:p>
          </p:txBody>
        </p:sp>
        <p:sp>
          <p:nvSpPr>
            <p:cNvPr id="38" name="Freeform 74"/>
            <p:cNvSpPr>
              <a:spLocks/>
            </p:cNvSpPr>
            <p:nvPr userDrawn="1"/>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noProof="0"/>
            </a:p>
          </p:txBody>
        </p:sp>
        <p:sp>
          <p:nvSpPr>
            <p:cNvPr id="39" name="Freeform 75"/>
            <p:cNvSpPr>
              <a:spLocks/>
            </p:cNvSpPr>
            <p:nvPr userDrawn="1"/>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noProof="0"/>
            </a:p>
          </p:txBody>
        </p:sp>
        <p:sp>
          <p:nvSpPr>
            <p:cNvPr id="40" name="Freeform 76"/>
            <p:cNvSpPr>
              <a:spLocks/>
            </p:cNvSpPr>
            <p:nvPr userDrawn="1"/>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noProof="0"/>
            </a:p>
          </p:txBody>
        </p:sp>
        <p:sp>
          <p:nvSpPr>
            <p:cNvPr id="41" name="Freeform 77"/>
            <p:cNvSpPr>
              <a:spLocks/>
            </p:cNvSpPr>
            <p:nvPr userDrawn="1"/>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noProof="0"/>
            </a:p>
          </p:txBody>
        </p:sp>
        <p:sp>
          <p:nvSpPr>
            <p:cNvPr id="42" name="Freeform 78"/>
            <p:cNvSpPr>
              <a:spLocks/>
            </p:cNvSpPr>
            <p:nvPr userDrawn="1"/>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noProof="0"/>
            </a:p>
          </p:txBody>
        </p:sp>
      </p:grpSp>
      <p:sp>
        <p:nvSpPr>
          <p:cNvPr id="7" name="VCT_Marker_ID_7" hidden="1"/>
          <p:cNvSpPr/>
          <p:nvPr>
            <p:custDataLst>
              <p:tags r:id="rId1"/>
            </p:custDataLst>
          </p:nvPr>
        </p:nvSpPr>
        <p:spPr>
          <a:xfrm>
            <a:off x="1270000" y="127000"/>
            <a:ext cx="127000" cy="12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VCT_Backup_ID_44" hidden="1"/>
          <p:cNvSpPr txBox="1"/>
          <p:nvPr>
            <p:custDataLst>
              <p:tags r:id="rId2"/>
            </p:custDataLst>
          </p:nvPr>
        </p:nvSpPr>
        <p:spPr bwMode="auto">
          <a:xfrm>
            <a:off x="324001" y="1738800"/>
            <a:ext cx="8496149" cy="1470025"/>
          </a:xfrm>
          <a:prstGeom prst="rect">
            <a:avLst/>
          </a:prstGeom>
          <a:noFill/>
          <a:ln w="0">
            <a:noFill/>
          </a:ln>
        </p:spPr>
        <p:txBody>
          <a:bodyPr vert="horz" wrap="square" lIns="0" tIns="0" rIns="0" bIns="0" rtlCol="0" anchor="b"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tab pos="3676650" algn="l"/>
              </a:tabLst>
              <a:defRPr/>
            </a:pPr>
            <a:r>
              <a:rPr lang="en-GB" sz="4400" b="0" i="0" u="none" baseline="0" smtClean="0">
                <a:solidFill>
                  <a:srgbClr val="FFFFFF"/>
                </a:solidFill>
                <a:latin typeface="Arial"/>
              </a:rPr>
              <a:t>Titelmasterformat durch Klicken bearbeiten</a:t>
            </a:r>
            <a:endParaRPr lang="en-GB" sz="4400" b="0" i="0" u="none" baseline="0">
              <a:solidFill>
                <a:srgbClr val="FFFFFF"/>
              </a:solidFill>
              <a:latin typeface="Arial"/>
            </a:endParaRPr>
          </a:p>
        </p:txBody>
      </p:sp>
      <p:sp>
        <p:nvSpPr>
          <p:cNvPr id="45" name="VCT_Backup_ID_45" hidden="1"/>
          <p:cNvSpPr txBox="1"/>
          <p:nvPr>
            <p:custDataLst>
              <p:tags r:id="rId3"/>
            </p:custDataLst>
          </p:nvPr>
        </p:nvSpPr>
        <p:spPr bwMode="auto">
          <a:xfrm>
            <a:off x="323998" y="4579199"/>
            <a:ext cx="8496151" cy="1785599"/>
          </a:xfrm>
          <a:prstGeom prst="rect">
            <a:avLst/>
          </a:prstGeom>
          <a:noFill/>
          <a:ln w="0">
            <a:noFill/>
          </a:ln>
        </p:spPr>
        <p:txBody>
          <a:bodyPr vert="horz" wrap="square" lIns="0" tIns="0" rIns="0" bIns="0" rtlCol="0" anchor="t" anchorCtr="0">
            <a:noAutofit/>
          </a:bodyPr>
          <a:lstStyle/>
          <a:p>
            <a:pPr marL="0" lvl="0" indent="0" algn="l" defTabSz="457200" rtl="0" eaLnBrk="1" latinLnBrk="0" hangingPunct="1">
              <a:lnSpc>
                <a:spcPct val="100000"/>
              </a:lnSpc>
              <a:spcBef>
                <a:spcPct val="0"/>
              </a:spcBef>
              <a:spcAft>
                <a:spcPct val="0"/>
              </a:spcAft>
              <a:buNone/>
            </a:pPr>
            <a:r>
              <a:rPr lang="de-DE" sz="2400" b="0" i="0" u="none" baseline="0" smtClean="0">
                <a:solidFill>
                  <a:srgbClr val="000000"/>
                </a:solidFill>
                <a:latin typeface="Arial"/>
              </a:rPr>
              <a:t>Formatvorlage des Untertitelmasters durch Klicken bearbeiten</a:t>
            </a:r>
            <a:endParaRPr lang="en-GB" sz="2400" b="0" i="0" u="none" baseline="0">
              <a:solidFill>
                <a:srgbClr val="000000"/>
              </a:solidFill>
              <a:latin typeface="Arial"/>
            </a:endParaRPr>
          </a:p>
        </p:txBody>
      </p:sp>
      <p:sp>
        <p:nvSpPr>
          <p:cNvPr id="48" name="Title 47"/>
          <p:cNvSpPr>
            <a:spLocks noGrp="1"/>
          </p:cNvSpPr>
          <p:nvPr>
            <p:ph type="title"/>
          </p:nvPr>
        </p:nvSpPr>
        <p:spPr bwMode="gray">
          <a:xfrm>
            <a:off x="323850" y="1773238"/>
            <a:ext cx="8496300" cy="230385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4400" kern="1200" noProof="0" smtClean="0">
                <a:solidFill>
                  <a:srgbClr val="FFFFFF"/>
                </a:solidFill>
                <a:latin typeface="+mj-lt"/>
                <a:ea typeface="+mj-ea"/>
                <a:cs typeface="+mj-cs"/>
              </a:defRPr>
            </a:lvl1pPr>
          </a:lstStyle>
          <a:p>
            <a:r>
              <a:rPr lang="en-US" noProof="0" smtClean="0"/>
              <a:t>Click to edit Master title style</a:t>
            </a:r>
            <a:endParaRPr lang="en-GB" noProof="0"/>
          </a:p>
        </p:txBody>
      </p:sp>
      <p:sp>
        <p:nvSpPr>
          <p:cNvPr id="59" name="Subtitle 2"/>
          <p:cNvSpPr>
            <a:spLocks noGrp="1"/>
          </p:cNvSpPr>
          <p:nvPr>
            <p:ph type="subTitle" idx="1"/>
          </p:nvPr>
        </p:nvSpPr>
        <p:spPr bwMode="gray">
          <a:xfrm>
            <a:off x="323850" y="4581524"/>
            <a:ext cx="8496300" cy="18002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defTabSz="457200" rtl="0" eaLnBrk="1" fontAlgn="base" latinLnBrk="0" hangingPunct="1">
              <a:lnSpc>
                <a:spcPct val="100000"/>
              </a:lnSpc>
              <a:spcBef>
                <a:spcPct val="0"/>
              </a:spcBef>
              <a:spcAft>
                <a:spcPct val="0"/>
              </a:spcAft>
              <a:buClr>
                <a:srgbClr val="A30B1A"/>
              </a:buClr>
              <a:buFont typeface="Wingdings" pitchFamily="2" charset="2"/>
              <a:buNone/>
              <a:defRPr kumimoji="1" lang="en-US" altLang="ja-JP" sz="2400" b="0" kern="1200" noProof="0" dirty="0" smtClean="0">
                <a:solidFill>
                  <a:srgbClr val="000000"/>
                </a:solidFill>
                <a:latin typeface="+mn-lt"/>
                <a:ea typeface="+mn-ea"/>
                <a:cs typeface="+mn-cs"/>
              </a:defRPr>
            </a:lvl1pPr>
            <a:lvl2pPr marL="0" indent="0" algn="l">
              <a:buNone/>
              <a:tabLst/>
              <a:defRPr sz="2400">
                <a:solidFill>
                  <a:schemeClr val="tx1"/>
                </a:solidFill>
              </a:defRPr>
            </a:lvl2pPr>
            <a:lvl3pPr marL="0" indent="0" algn="l">
              <a:buNone/>
              <a:tabLst/>
              <a:defRPr sz="2400">
                <a:solidFill>
                  <a:schemeClr val="tx1"/>
                </a:solidFill>
              </a:defRPr>
            </a:lvl3pPr>
            <a:lvl4pPr marL="0" indent="0" algn="l">
              <a:buNone/>
              <a:tabLst/>
              <a:defRPr sz="2400">
                <a:solidFill>
                  <a:schemeClr val="tx1"/>
                </a:solidFill>
              </a:defRPr>
            </a:lvl4pPr>
            <a:lvl5pPr marL="0" indent="0" algn="l">
              <a:buNone/>
              <a:tabLst/>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
        <p:nvSpPr>
          <p:cNvPr id="46" name="Rechteck 45"/>
          <p:cNvSpPr/>
          <p:nvPr/>
        </p:nvSpPr>
        <p:spPr>
          <a:xfrm>
            <a:off x="4355976" y="6669360"/>
            <a:ext cx="360040" cy="1886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noProof="0" smtClean="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2" descr="TitleRed_L150"/>
          <p:cNvPicPr>
            <a:picLocks noChangeAspect="1" noChangeArrowheads="1"/>
          </p:cNvPicPr>
          <p:nvPr userDrawn="1"/>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 name="Text Box 8"/>
          <p:cNvSpPr txBox="1">
            <a:spLocks noChangeArrowheads="1"/>
          </p:cNvSpPr>
          <p:nvPr userDrawn="1"/>
        </p:nvSpPr>
        <p:spPr bwMode="gray">
          <a:xfrm>
            <a:off x="341313" y="6700838"/>
            <a:ext cx="1835150" cy="152400"/>
          </a:xfrm>
          <a:prstGeom prst="rect">
            <a:avLst/>
          </a:prstGeom>
          <a:noFill/>
          <a:ln w="9525">
            <a:noFill/>
            <a:miter lim="800000"/>
            <a:headEnd/>
            <a:tailEnd/>
          </a:ln>
          <a:effectLst/>
        </p:spPr>
        <p:txBody>
          <a:bodyPr lIns="0" tIns="0" rIns="0" bIns="0" anchor="b">
            <a:spAutoFit/>
          </a:bodyPr>
          <a:lstStyle/>
          <a:p>
            <a:pPr fontAlgn="base">
              <a:spcBef>
                <a:spcPct val="50000"/>
              </a:spcBef>
              <a:spcAft>
                <a:spcPct val="0"/>
              </a:spcAft>
            </a:pPr>
            <a:r>
              <a:rPr lang="en-US" altLang="ja-JP" sz="1000" b="1" dirty="0">
                <a:solidFill>
                  <a:srgbClr val="000000"/>
                </a:solidFill>
                <a:ea typeface="MS UI Gothic" pitchFamily="34" charset="-128"/>
              </a:rPr>
              <a:t> </a:t>
            </a:r>
          </a:p>
        </p:txBody>
      </p:sp>
      <p:grpSp>
        <p:nvGrpSpPr>
          <p:cNvPr id="2" name="Group 45"/>
          <p:cNvGrpSpPr>
            <a:grpSpLocks noChangeAspect="1"/>
          </p:cNvGrpSpPr>
          <p:nvPr userDrawn="1"/>
        </p:nvGrpSpPr>
        <p:grpSpPr bwMode="auto">
          <a:xfrm>
            <a:off x="7308850" y="185738"/>
            <a:ext cx="1647825" cy="920750"/>
            <a:chOff x="4604" y="117"/>
            <a:chExt cx="1038" cy="580"/>
          </a:xfrm>
        </p:grpSpPr>
        <p:sp>
          <p:nvSpPr>
            <p:cNvPr id="8" name="AutoShape 44"/>
            <p:cNvSpPr>
              <a:spLocks noChangeAspect="1" noChangeArrowheads="1" noTextEdit="1"/>
            </p:cNvSpPr>
            <p:nvPr userDrawn="1"/>
          </p:nvSpPr>
          <p:spPr bwMode="gray">
            <a:xfrm>
              <a:off x="4604" y="117"/>
              <a:ext cx="1038" cy="580"/>
            </a:xfrm>
            <a:prstGeom prst="rect">
              <a:avLst/>
            </a:prstGeom>
            <a:noFill/>
            <a:ln w="9525">
              <a:noFill/>
              <a:miter lim="800000"/>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9" name="Freeform 46"/>
            <p:cNvSpPr>
              <a:spLocks/>
            </p:cNvSpPr>
            <p:nvPr userDrawn="1"/>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0" name="Freeform 47"/>
            <p:cNvSpPr>
              <a:spLocks/>
            </p:cNvSpPr>
            <p:nvPr userDrawn="1"/>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1" name="Freeform 48"/>
            <p:cNvSpPr>
              <a:spLocks noEditPoints="1"/>
            </p:cNvSpPr>
            <p:nvPr userDrawn="1"/>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2" name="Freeform 49"/>
            <p:cNvSpPr>
              <a:spLocks noEditPoints="1"/>
            </p:cNvSpPr>
            <p:nvPr userDrawn="1"/>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3" name="Freeform 50"/>
            <p:cNvSpPr>
              <a:spLocks noEditPoints="1"/>
            </p:cNvSpPr>
            <p:nvPr userDrawn="1"/>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4" name="Freeform 51"/>
            <p:cNvSpPr>
              <a:spLocks/>
            </p:cNvSpPr>
            <p:nvPr userDrawn="1"/>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5" name="Freeform 52"/>
            <p:cNvSpPr>
              <a:spLocks noEditPoints="1"/>
            </p:cNvSpPr>
            <p:nvPr userDrawn="1"/>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6" name="Freeform 53"/>
            <p:cNvSpPr>
              <a:spLocks/>
            </p:cNvSpPr>
            <p:nvPr userDrawn="1"/>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7" name="Freeform 54"/>
            <p:cNvSpPr>
              <a:spLocks noEditPoints="1"/>
            </p:cNvSpPr>
            <p:nvPr userDrawn="1"/>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8" name="Freeform 55"/>
            <p:cNvSpPr>
              <a:spLocks/>
            </p:cNvSpPr>
            <p:nvPr userDrawn="1"/>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9" name="Freeform 56"/>
            <p:cNvSpPr>
              <a:spLocks noEditPoints="1"/>
            </p:cNvSpPr>
            <p:nvPr userDrawn="1"/>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0" name="Freeform 57"/>
            <p:cNvSpPr>
              <a:spLocks/>
            </p:cNvSpPr>
            <p:nvPr userDrawn="1"/>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1" name="Freeform 58"/>
            <p:cNvSpPr>
              <a:spLocks/>
            </p:cNvSpPr>
            <p:nvPr userDrawn="1"/>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2" name="Freeform 59"/>
            <p:cNvSpPr>
              <a:spLocks noEditPoints="1"/>
            </p:cNvSpPr>
            <p:nvPr userDrawn="1"/>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3" name="Freeform 60"/>
            <p:cNvSpPr>
              <a:spLocks/>
            </p:cNvSpPr>
            <p:nvPr userDrawn="1"/>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4" name="Freeform 61"/>
            <p:cNvSpPr>
              <a:spLocks/>
            </p:cNvSpPr>
            <p:nvPr userDrawn="1"/>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5" name="Freeform 62"/>
            <p:cNvSpPr>
              <a:spLocks noEditPoints="1"/>
            </p:cNvSpPr>
            <p:nvPr userDrawn="1"/>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6" name="Freeform 63"/>
            <p:cNvSpPr>
              <a:spLocks/>
            </p:cNvSpPr>
            <p:nvPr userDrawn="1"/>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7" name="Freeform 64"/>
            <p:cNvSpPr>
              <a:spLocks/>
            </p:cNvSpPr>
            <p:nvPr userDrawn="1"/>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8" name="Freeform 65"/>
            <p:cNvSpPr>
              <a:spLocks/>
            </p:cNvSpPr>
            <p:nvPr userDrawn="1"/>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9" name="Freeform 66"/>
            <p:cNvSpPr>
              <a:spLocks noEditPoints="1"/>
            </p:cNvSpPr>
            <p:nvPr userDrawn="1"/>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0" name="Freeform 67"/>
            <p:cNvSpPr>
              <a:spLocks/>
            </p:cNvSpPr>
            <p:nvPr userDrawn="1"/>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1" name="Freeform 68"/>
            <p:cNvSpPr>
              <a:spLocks/>
            </p:cNvSpPr>
            <p:nvPr userDrawn="1"/>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2" name="Freeform 69"/>
            <p:cNvSpPr>
              <a:spLocks/>
            </p:cNvSpPr>
            <p:nvPr userDrawn="1"/>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3" name="Freeform 70"/>
            <p:cNvSpPr>
              <a:spLocks/>
            </p:cNvSpPr>
            <p:nvPr userDrawn="1"/>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4" name="Freeform 71"/>
            <p:cNvSpPr>
              <a:spLocks/>
            </p:cNvSpPr>
            <p:nvPr userDrawn="1"/>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5" name="Freeform 72"/>
            <p:cNvSpPr>
              <a:spLocks/>
            </p:cNvSpPr>
            <p:nvPr userDrawn="1"/>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6" name="Freeform 73"/>
            <p:cNvSpPr>
              <a:spLocks/>
            </p:cNvSpPr>
            <p:nvPr userDrawn="1"/>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7" name="Freeform 74"/>
            <p:cNvSpPr>
              <a:spLocks/>
            </p:cNvSpPr>
            <p:nvPr userDrawn="1"/>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8" name="Freeform 75"/>
            <p:cNvSpPr>
              <a:spLocks/>
            </p:cNvSpPr>
            <p:nvPr userDrawn="1"/>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grpSp>
      <p:sp>
        <p:nvSpPr>
          <p:cNvPr id="647173" name="Rectangle 5"/>
          <p:cNvSpPr>
            <a:spLocks noGrp="1" noChangeArrowheads="1"/>
          </p:cNvSpPr>
          <p:nvPr>
            <p:ph type="subTitle" idx="1"/>
          </p:nvPr>
        </p:nvSpPr>
        <p:spPr>
          <a:xfrm>
            <a:off x="323850" y="4579938"/>
            <a:ext cx="7920038" cy="1784350"/>
          </a:xfrm>
        </p:spPr>
        <p:txBody>
          <a:bodyPr/>
          <a:lstStyle>
            <a:lvl1pPr marL="0" indent="0">
              <a:lnSpc>
                <a:spcPct val="100000"/>
              </a:lnSpc>
              <a:spcBef>
                <a:spcPct val="0"/>
              </a:spcBef>
              <a:spcAft>
                <a:spcPct val="0"/>
              </a:spcAft>
              <a:buFont typeface="Wingdings" pitchFamily="2" charset="2"/>
              <a:buNone/>
              <a:defRPr/>
            </a:lvl1pPr>
          </a:lstStyle>
          <a:p>
            <a:r>
              <a:rPr lang="en-US" altLang="ja-JP" smtClean="0"/>
              <a:t>Click to edit Master subtitle style</a:t>
            </a:r>
            <a:endParaRPr lang="ja-JP" altLang="en-US"/>
          </a:p>
        </p:txBody>
      </p:sp>
      <p:sp>
        <p:nvSpPr>
          <p:cNvPr id="647174" name="Rectangle 6"/>
          <p:cNvSpPr>
            <a:spLocks noGrp="1" noChangeArrowheads="1"/>
          </p:cNvSpPr>
          <p:nvPr>
            <p:ph type="ctrTitle"/>
          </p:nvPr>
        </p:nvSpPr>
        <p:spPr>
          <a:xfrm>
            <a:off x="323850" y="1738313"/>
            <a:ext cx="7920038" cy="2360612"/>
          </a:xfrm>
        </p:spPr>
        <p:txBody>
          <a:bodyPr anchor="b"/>
          <a:lstStyle>
            <a:lvl1pPr>
              <a:defRPr sz="4400">
                <a:solidFill>
                  <a:srgbClr val="FFFFFF"/>
                </a:solidFill>
              </a:defRPr>
            </a:lvl1pPr>
          </a:lstStyle>
          <a:p>
            <a:r>
              <a:rPr lang="en-US" altLang="ja-JP" smtClean="0"/>
              <a:t>Click to edit Master title style</a:t>
            </a:r>
            <a:endParaRPr lang="ja-JP" altLang="en-US"/>
          </a:p>
        </p:txBody>
      </p:sp>
      <p:sp>
        <p:nvSpPr>
          <p:cNvPr id="40" name="Fußzeilenplatzhalter 10"/>
          <p:cNvSpPr txBox="1">
            <a:spLocks/>
          </p:cNvSpPr>
          <p:nvPr userDrawn="1"/>
        </p:nvSpPr>
        <p:spPr bwMode="gray">
          <a:xfrm>
            <a:off x="5297488" y="6689725"/>
            <a:ext cx="3738562" cy="123825"/>
          </a:xfrm>
          <a:prstGeom prst="rect">
            <a:avLst/>
          </a:prstGeom>
          <a:noFill/>
          <a:ln w="9525">
            <a:noFill/>
            <a:miter lim="800000"/>
            <a:headEnd/>
            <a:tailEnd/>
          </a:ln>
          <a:effectLst/>
        </p:spPr>
        <p:txBody>
          <a:bodyPr lIns="0" tIns="0" rIns="0" bIns="0" anchor="b"/>
          <a:lstStyle/>
          <a:p>
            <a:pPr algn="r" fontAlgn="base">
              <a:spcBef>
                <a:spcPct val="0"/>
              </a:spcBef>
              <a:spcAft>
                <a:spcPct val="0"/>
              </a:spcAft>
              <a:defRPr/>
            </a:pPr>
            <a:r>
              <a:rPr lang="en-US" altLang="ja-JP" sz="900" dirty="0">
                <a:solidFill>
                  <a:srgbClr val="000000"/>
                </a:solidFill>
                <a:ea typeface="MS UI Gothic" pitchFamily="34" charset="-128"/>
              </a:rPr>
              <a:t>Copyright </a:t>
            </a:r>
            <a:r>
              <a:rPr lang="en-US" altLang="ja-JP" sz="900" dirty="0" smtClean="0">
                <a:solidFill>
                  <a:srgbClr val="000000"/>
                </a:solidFill>
                <a:ea typeface="MS UI Gothic" pitchFamily="34" charset="-128"/>
              </a:rPr>
              <a:t>2012 </a:t>
            </a:r>
            <a:r>
              <a:rPr lang="en-US" altLang="ja-JP" sz="900" dirty="0">
                <a:solidFill>
                  <a:srgbClr val="000000"/>
                </a:solidFill>
                <a:ea typeface="MS UI Gothic" pitchFamily="34" charset="-128"/>
              </a:rPr>
              <a:t>FUJITSU TECHNOLOGY SOLUTIONS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Rectangle 6"/>
          <p:cNvSpPr>
            <a:spLocks noGrp="1" noChangeArrowheads="1"/>
          </p:cNvSpPr>
          <p:nvPr>
            <p:ph type="sldNum" sz="quarter" idx="10"/>
          </p:nvPr>
        </p:nvSpPr>
        <p:spPr/>
        <p:txBody>
          <a:bodyPr/>
          <a:lstStyle>
            <a:lvl1pPr>
              <a:defRPr/>
            </a:lvl1pPr>
          </a:lstStyle>
          <a:p>
            <a:fld id="{68429D5C-715D-403A-B415-4F80BE9B6857}"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1CFA9BAE-A45D-4751-AFC9-380F72C9CE9A}"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コンテンツ プレースホルダ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Rectangle 6"/>
          <p:cNvSpPr>
            <a:spLocks noGrp="1" noChangeArrowheads="1"/>
          </p:cNvSpPr>
          <p:nvPr>
            <p:ph type="sldNum" sz="quarter" idx="10"/>
          </p:nvPr>
        </p:nvSpPr>
        <p:spPr/>
        <p:txBody>
          <a:bodyPr/>
          <a:lstStyle>
            <a:lvl1pPr>
              <a:defRPr/>
            </a:lvl1pPr>
          </a:lstStyle>
          <a:p>
            <a:fld id="{8AA89EDE-0763-48D3-BEA6-75D07AA72FAF}"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7" name="Rectangle 20"/>
          <p:cNvSpPr>
            <a:spLocks noGrp="1" noChangeArrowheads="1"/>
          </p:cNvSpPr>
          <p:nvPr>
            <p:ph type="sldNum" sz="quarter" idx="10"/>
          </p:nvPr>
        </p:nvSpPr>
        <p:spPr/>
        <p:txBody>
          <a:bodyPr/>
          <a:lstStyle>
            <a:lvl1pPr>
              <a:defRPr/>
            </a:lvl1pPr>
          </a:lstStyle>
          <a:p>
            <a:fld id="{D5416233-D7F5-4D16-BC1E-119FD1A78E74}"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Rectangle 6"/>
          <p:cNvSpPr>
            <a:spLocks noGrp="1" noChangeArrowheads="1"/>
          </p:cNvSpPr>
          <p:nvPr>
            <p:ph type="sldNum" sz="quarter" idx="10"/>
          </p:nvPr>
        </p:nvSpPr>
        <p:spPr/>
        <p:txBody>
          <a:bodyPr/>
          <a:lstStyle>
            <a:lvl1pPr>
              <a:defRPr/>
            </a:lvl1pPr>
          </a:lstStyle>
          <a:p>
            <a:fld id="{638089A4-692D-4FFF-9462-7FFC74D1A3FC}"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CFF901F2-9B18-4F7D-83BF-6940FFC1768B}"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fld id="{E0FB0A61-C40D-4672-9AD2-638BA04E9065}" type="slidenum">
              <a:rPr lang="de-DE" smtClean="0"/>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0" y="0"/>
            <a:ext cx="9144000" cy="6858000"/>
          </a:xfrm>
          <a:prstGeom prst="rect">
            <a:avLst/>
          </a:prstGeom>
          <a:solidFill>
            <a:srgbClr val="FFFFFF"/>
          </a:solidFill>
          <a:ln w="9525" algn="ctr">
            <a:noFill/>
            <a:miter lim="800000"/>
            <a:headEnd/>
            <a:tailEnd/>
          </a:ln>
          <a:effectLst/>
        </p:spPr>
        <p:txBody>
          <a:bodyPr wrap="none" anchor="ctr"/>
          <a:lstStyle/>
          <a:p>
            <a:endParaRPr lang="en-US">
              <a:solidFill>
                <a:srgbClr val="000000"/>
              </a:solidFill>
            </a:endParaRPr>
          </a:p>
        </p:txBody>
      </p:sp>
      <p:sp>
        <p:nvSpPr>
          <p:cNvPr id="9" name="AutoShape 7"/>
          <p:cNvSpPr>
            <a:spLocks noChangeAspect="1" noChangeArrowheads="1" noTextEdit="1"/>
          </p:cNvSpPr>
          <p:nvPr/>
        </p:nvSpPr>
        <p:spPr bwMode="gray">
          <a:xfrm>
            <a:off x="0" y="0"/>
            <a:ext cx="9144000" cy="6858000"/>
          </a:xfrm>
          <a:prstGeom prst="rect">
            <a:avLst/>
          </a:prstGeom>
          <a:noFill/>
          <a:ln w="9525">
            <a:noFill/>
            <a:miter lim="800000"/>
            <a:headEnd/>
            <a:tailEnd/>
          </a:ln>
        </p:spPr>
        <p:txBody>
          <a:bodyPr/>
          <a:lstStyle/>
          <a:p>
            <a:endParaRPr lang="en-US">
              <a:solidFill>
                <a:srgbClr val="000000"/>
              </a:solidFill>
            </a:endParaRPr>
          </a:p>
        </p:txBody>
      </p:sp>
      <p:grpSp>
        <p:nvGrpSpPr>
          <p:cNvPr id="2" name="Group 39"/>
          <p:cNvGrpSpPr/>
          <p:nvPr userDrawn="1"/>
        </p:nvGrpSpPr>
        <p:grpSpPr>
          <a:xfrm>
            <a:off x="1931988" y="1814513"/>
            <a:ext cx="5280025" cy="2673350"/>
            <a:chOff x="1931988" y="1814513"/>
            <a:chExt cx="5280025" cy="2673350"/>
          </a:xfrm>
        </p:grpSpPr>
        <p:sp>
          <p:nvSpPr>
            <p:cNvPr id="10" name="Freeform 8"/>
            <p:cNvSpPr>
              <a:spLocks/>
            </p:cNvSpPr>
            <p:nvPr/>
          </p:nvSpPr>
          <p:spPr bwMode="gray">
            <a:xfrm>
              <a:off x="1931988" y="4124325"/>
              <a:ext cx="153988" cy="252413"/>
            </a:xfrm>
            <a:custGeom>
              <a:avLst/>
              <a:gdLst/>
              <a:ahLst/>
              <a:cxnLst>
                <a:cxn ang="0">
                  <a:pos x="0" y="764"/>
                </a:cxn>
                <a:cxn ang="0">
                  <a:pos x="0" y="672"/>
                </a:cxn>
                <a:cxn ang="0">
                  <a:pos x="186" y="715"/>
                </a:cxn>
                <a:cxn ang="0">
                  <a:pos x="371" y="593"/>
                </a:cxn>
                <a:cxn ang="0">
                  <a:pos x="339" y="515"/>
                </a:cxn>
                <a:cxn ang="0">
                  <a:pos x="284" y="472"/>
                </a:cxn>
                <a:cxn ang="0">
                  <a:pos x="212" y="436"/>
                </a:cxn>
                <a:cxn ang="0">
                  <a:pos x="65" y="337"/>
                </a:cxn>
                <a:cxn ang="0">
                  <a:pos x="13" y="199"/>
                </a:cxn>
                <a:cxn ang="0">
                  <a:pos x="94" y="43"/>
                </a:cxn>
                <a:cxn ang="0">
                  <a:pos x="269" y="0"/>
                </a:cxn>
                <a:cxn ang="0">
                  <a:pos x="430" y="26"/>
                </a:cxn>
                <a:cxn ang="0">
                  <a:pos x="430" y="111"/>
                </a:cxn>
                <a:cxn ang="0">
                  <a:pos x="274" y="78"/>
                </a:cxn>
                <a:cxn ang="0">
                  <a:pos x="169" y="103"/>
                </a:cxn>
                <a:cxn ang="0">
                  <a:pos x="126" y="186"/>
                </a:cxn>
                <a:cxn ang="0">
                  <a:pos x="156" y="264"/>
                </a:cxn>
                <a:cxn ang="0">
                  <a:pos x="286" y="345"/>
                </a:cxn>
                <a:cxn ang="0">
                  <a:pos x="391" y="406"/>
                </a:cxn>
                <a:cxn ang="0">
                  <a:pos x="464" y="486"/>
                </a:cxn>
                <a:cxn ang="0">
                  <a:pos x="484" y="581"/>
                </a:cxn>
                <a:cxn ang="0">
                  <a:pos x="193" y="795"/>
                </a:cxn>
                <a:cxn ang="0">
                  <a:pos x="0" y="764"/>
                </a:cxn>
              </a:cxnLst>
              <a:rect l="0" t="0" r="r" b="b"/>
              <a:pathLst>
                <a:path w="484" h="795">
                  <a:moveTo>
                    <a:pt x="0" y="764"/>
                  </a:moveTo>
                  <a:cubicBezTo>
                    <a:pt x="0" y="672"/>
                    <a:pt x="0" y="672"/>
                    <a:pt x="0" y="672"/>
                  </a:cubicBezTo>
                  <a:cubicBezTo>
                    <a:pt x="50" y="700"/>
                    <a:pt x="113" y="715"/>
                    <a:pt x="186" y="715"/>
                  </a:cubicBezTo>
                  <a:cubicBezTo>
                    <a:pt x="309" y="715"/>
                    <a:pt x="371" y="674"/>
                    <a:pt x="371" y="593"/>
                  </a:cubicBezTo>
                  <a:cubicBezTo>
                    <a:pt x="371" y="562"/>
                    <a:pt x="361" y="536"/>
                    <a:pt x="339" y="515"/>
                  </a:cubicBezTo>
                  <a:cubicBezTo>
                    <a:pt x="323" y="498"/>
                    <a:pt x="305" y="484"/>
                    <a:pt x="284" y="472"/>
                  </a:cubicBezTo>
                  <a:cubicBezTo>
                    <a:pt x="265" y="462"/>
                    <a:pt x="241" y="450"/>
                    <a:pt x="212" y="436"/>
                  </a:cubicBezTo>
                  <a:cubicBezTo>
                    <a:pt x="142" y="402"/>
                    <a:pt x="93" y="369"/>
                    <a:pt x="65" y="337"/>
                  </a:cubicBezTo>
                  <a:cubicBezTo>
                    <a:pt x="30" y="299"/>
                    <a:pt x="13" y="253"/>
                    <a:pt x="13" y="199"/>
                  </a:cubicBezTo>
                  <a:cubicBezTo>
                    <a:pt x="13" y="129"/>
                    <a:pt x="40" y="77"/>
                    <a:pt x="94" y="43"/>
                  </a:cubicBezTo>
                  <a:cubicBezTo>
                    <a:pt x="140" y="14"/>
                    <a:pt x="198" y="0"/>
                    <a:pt x="269" y="0"/>
                  </a:cubicBezTo>
                  <a:cubicBezTo>
                    <a:pt x="318" y="0"/>
                    <a:pt x="372" y="8"/>
                    <a:pt x="430" y="26"/>
                  </a:cubicBezTo>
                  <a:cubicBezTo>
                    <a:pt x="430" y="111"/>
                    <a:pt x="430" y="111"/>
                    <a:pt x="430" y="111"/>
                  </a:cubicBezTo>
                  <a:cubicBezTo>
                    <a:pt x="381" y="89"/>
                    <a:pt x="329" y="78"/>
                    <a:pt x="274" y="78"/>
                  </a:cubicBezTo>
                  <a:cubicBezTo>
                    <a:pt x="232" y="78"/>
                    <a:pt x="197" y="86"/>
                    <a:pt x="169" y="103"/>
                  </a:cubicBezTo>
                  <a:cubicBezTo>
                    <a:pt x="141" y="120"/>
                    <a:pt x="126" y="148"/>
                    <a:pt x="126" y="186"/>
                  </a:cubicBezTo>
                  <a:cubicBezTo>
                    <a:pt x="126" y="218"/>
                    <a:pt x="136" y="244"/>
                    <a:pt x="156" y="264"/>
                  </a:cubicBezTo>
                  <a:cubicBezTo>
                    <a:pt x="176" y="285"/>
                    <a:pt x="219" y="312"/>
                    <a:pt x="286" y="345"/>
                  </a:cubicBezTo>
                  <a:cubicBezTo>
                    <a:pt x="338" y="372"/>
                    <a:pt x="374" y="392"/>
                    <a:pt x="391" y="406"/>
                  </a:cubicBezTo>
                  <a:cubicBezTo>
                    <a:pt x="426" y="430"/>
                    <a:pt x="450" y="457"/>
                    <a:pt x="464" y="486"/>
                  </a:cubicBezTo>
                  <a:cubicBezTo>
                    <a:pt x="478" y="512"/>
                    <a:pt x="484" y="544"/>
                    <a:pt x="484" y="581"/>
                  </a:cubicBezTo>
                  <a:cubicBezTo>
                    <a:pt x="484" y="724"/>
                    <a:pt x="387" y="795"/>
                    <a:pt x="193" y="795"/>
                  </a:cubicBezTo>
                  <a:cubicBezTo>
                    <a:pt x="114" y="795"/>
                    <a:pt x="50" y="785"/>
                    <a:pt x="0" y="764"/>
                  </a:cubicBezTo>
                </a:path>
              </a:pathLst>
            </a:custGeom>
            <a:solidFill>
              <a:srgbClr val="000000"/>
            </a:solidFill>
            <a:ln w="9525">
              <a:noFill/>
              <a:round/>
              <a:headEnd/>
              <a:tailEnd/>
            </a:ln>
          </p:spPr>
          <p:txBody>
            <a:bodyPr/>
            <a:lstStyle/>
            <a:p>
              <a:endParaRPr lang="en-US">
                <a:solidFill>
                  <a:srgbClr val="000000"/>
                </a:solidFill>
              </a:endParaRPr>
            </a:p>
          </p:txBody>
        </p:sp>
        <p:sp>
          <p:nvSpPr>
            <p:cNvPr id="11" name="Freeform 9"/>
            <p:cNvSpPr>
              <a:spLocks/>
            </p:cNvSpPr>
            <p:nvPr/>
          </p:nvSpPr>
          <p:spPr bwMode="gray">
            <a:xfrm>
              <a:off x="2141538" y="4010025"/>
              <a:ext cx="182563" cy="360363"/>
            </a:xfrm>
            <a:custGeom>
              <a:avLst/>
              <a:gdLst/>
              <a:ahLst/>
              <a:cxnLst>
                <a:cxn ang="0">
                  <a:pos x="0" y="1136"/>
                </a:cxn>
                <a:cxn ang="0">
                  <a:pos x="0" y="0"/>
                </a:cxn>
                <a:cxn ang="0">
                  <a:pos x="129" y="0"/>
                </a:cxn>
                <a:cxn ang="0">
                  <a:pos x="129" y="400"/>
                </a:cxn>
                <a:cxn ang="0">
                  <a:pos x="319" y="361"/>
                </a:cxn>
                <a:cxn ang="0">
                  <a:pos x="549" y="479"/>
                </a:cxn>
                <a:cxn ang="0">
                  <a:pos x="572" y="673"/>
                </a:cxn>
                <a:cxn ang="0">
                  <a:pos x="572" y="1136"/>
                </a:cxn>
                <a:cxn ang="0">
                  <a:pos x="443" y="1136"/>
                </a:cxn>
                <a:cxn ang="0">
                  <a:pos x="443" y="653"/>
                </a:cxn>
                <a:cxn ang="0">
                  <a:pos x="420" y="499"/>
                </a:cxn>
                <a:cxn ang="0">
                  <a:pos x="307" y="439"/>
                </a:cxn>
                <a:cxn ang="0">
                  <a:pos x="129" y="485"/>
                </a:cxn>
                <a:cxn ang="0">
                  <a:pos x="129" y="1136"/>
                </a:cxn>
                <a:cxn ang="0">
                  <a:pos x="0" y="1136"/>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60"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7" y="439"/>
                  </a:cubicBezTo>
                  <a:cubicBezTo>
                    <a:pt x="256" y="439"/>
                    <a:pt x="196" y="454"/>
                    <a:pt x="129" y="485"/>
                  </a:cubicBezTo>
                  <a:cubicBezTo>
                    <a:pt x="129" y="1136"/>
                    <a:pt x="129" y="1136"/>
                    <a:pt x="129" y="1136"/>
                  </a:cubicBezTo>
                  <a:lnTo>
                    <a:pt x="0" y="1136"/>
                  </a:lnTo>
                  <a:close/>
                </a:path>
              </a:pathLst>
            </a:custGeom>
            <a:solidFill>
              <a:srgbClr val="000000"/>
            </a:solidFill>
            <a:ln w="9525">
              <a:noFill/>
              <a:round/>
              <a:headEnd/>
              <a:tailEnd/>
            </a:ln>
          </p:spPr>
          <p:txBody>
            <a:bodyPr/>
            <a:lstStyle/>
            <a:p>
              <a:endParaRPr lang="en-US">
                <a:solidFill>
                  <a:srgbClr val="000000"/>
                </a:solidFill>
              </a:endParaRPr>
            </a:p>
          </p:txBody>
        </p:sp>
        <p:sp>
          <p:nvSpPr>
            <p:cNvPr id="12" name="Freeform 10"/>
            <p:cNvSpPr>
              <a:spLocks noEditPoints="1"/>
            </p:cNvSpPr>
            <p:nvPr/>
          </p:nvSpPr>
          <p:spPr bwMode="gray">
            <a:xfrm>
              <a:off x="2379663" y="4124325"/>
              <a:ext cx="185738" cy="252413"/>
            </a:xfrm>
            <a:custGeom>
              <a:avLst/>
              <a:gdLst/>
              <a:ahLst/>
              <a:cxnLst>
                <a:cxn ang="0">
                  <a:pos x="456" y="298"/>
                </a:cxn>
                <a:cxn ang="0">
                  <a:pos x="456" y="259"/>
                </a:cxn>
                <a:cxn ang="0">
                  <a:pos x="432" y="144"/>
                </a:cxn>
                <a:cxn ang="0">
                  <a:pos x="283" y="81"/>
                </a:cxn>
                <a:cxn ang="0">
                  <a:pos x="73" y="123"/>
                </a:cxn>
                <a:cxn ang="0">
                  <a:pos x="73" y="33"/>
                </a:cxn>
                <a:cxn ang="0">
                  <a:pos x="296" y="0"/>
                </a:cxn>
                <a:cxn ang="0">
                  <a:pos x="539" y="80"/>
                </a:cxn>
                <a:cxn ang="0">
                  <a:pos x="582" y="209"/>
                </a:cxn>
                <a:cxn ang="0">
                  <a:pos x="585" y="303"/>
                </a:cxn>
                <a:cxn ang="0">
                  <a:pos x="585" y="760"/>
                </a:cxn>
                <a:cxn ang="0">
                  <a:pos x="305" y="795"/>
                </a:cxn>
                <a:cxn ang="0">
                  <a:pos x="86" y="752"/>
                </a:cxn>
                <a:cxn ang="0">
                  <a:pos x="0" y="583"/>
                </a:cxn>
                <a:cxn ang="0">
                  <a:pos x="99" y="380"/>
                </a:cxn>
                <a:cxn ang="0">
                  <a:pos x="350" y="310"/>
                </a:cxn>
                <a:cxn ang="0">
                  <a:pos x="456" y="298"/>
                </a:cxn>
                <a:cxn ang="0">
                  <a:pos x="456" y="372"/>
                </a:cxn>
                <a:cxn ang="0">
                  <a:pos x="278" y="399"/>
                </a:cxn>
                <a:cxn ang="0">
                  <a:pos x="132" y="570"/>
                </a:cxn>
                <a:cxn ang="0">
                  <a:pos x="175" y="679"/>
                </a:cxn>
                <a:cxn ang="0">
                  <a:pos x="325" y="718"/>
                </a:cxn>
                <a:cxn ang="0">
                  <a:pos x="456" y="700"/>
                </a:cxn>
                <a:cxn ang="0">
                  <a:pos x="456" y="372"/>
                </a:cxn>
              </a:cxnLst>
              <a:rect l="0" t="0" r="r" b="b"/>
              <a:pathLst>
                <a:path w="585" h="795">
                  <a:moveTo>
                    <a:pt x="456" y="298"/>
                  </a:moveTo>
                  <a:cubicBezTo>
                    <a:pt x="456" y="259"/>
                    <a:pt x="456" y="259"/>
                    <a:pt x="456" y="259"/>
                  </a:cubicBezTo>
                  <a:cubicBezTo>
                    <a:pt x="456" y="209"/>
                    <a:pt x="448" y="171"/>
                    <a:pt x="432" y="144"/>
                  </a:cubicBezTo>
                  <a:cubicBezTo>
                    <a:pt x="409" y="102"/>
                    <a:pt x="359" y="81"/>
                    <a:pt x="283" y="81"/>
                  </a:cubicBezTo>
                  <a:cubicBezTo>
                    <a:pt x="214" y="81"/>
                    <a:pt x="144" y="95"/>
                    <a:pt x="73" y="123"/>
                  </a:cubicBezTo>
                  <a:cubicBezTo>
                    <a:pt x="73" y="33"/>
                    <a:pt x="73" y="33"/>
                    <a:pt x="73" y="33"/>
                  </a:cubicBezTo>
                  <a:cubicBezTo>
                    <a:pt x="145" y="11"/>
                    <a:pt x="219" y="0"/>
                    <a:pt x="296" y="0"/>
                  </a:cubicBezTo>
                  <a:cubicBezTo>
                    <a:pt x="414" y="0"/>
                    <a:pt x="495" y="27"/>
                    <a:pt x="539" y="80"/>
                  </a:cubicBezTo>
                  <a:cubicBezTo>
                    <a:pt x="562" y="109"/>
                    <a:pt x="577" y="152"/>
                    <a:pt x="582" y="209"/>
                  </a:cubicBezTo>
                  <a:cubicBezTo>
                    <a:pt x="584" y="230"/>
                    <a:pt x="585" y="261"/>
                    <a:pt x="585" y="303"/>
                  </a:cubicBezTo>
                  <a:cubicBezTo>
                    <a:pt x="585" y="760"/>
                    <a:pt x="585" y="760"/>
                    <a:pt x="585" y="760"/>
                  </a:cubicBezTo>
                  <a:cubicBezTo>
                    <a:pt x="497" y="783"/>
                    <a:pt x="404" y="795"/>
                    <a:pt x="305" y="795"/>
                  </a:cubicBezTo>
                  <a:cubicBezTo>
                    <a:pt x="211" y="795"/>
                    <a:pt x="138" y="781"/>
                    <a:pt x="86" y="752"/>
                  </a:cubicBezTo>
                  <a:cubicBezTo>
                    <a:pt x="29" y="719"/>
                    <a:pt x="0" y="663"/>
                    <a:pt x="0" y="583"/>
                  </a:cubicBezTo>
                  <a:cubicBezTo>
                    <a:pt x="0" y="491"/>
                    <a:pt x="33" y="423"/>
                    <a:pt x="99" y="380"/>
                  </a:cubicBezTo>
                  <a:cubicBezTo>
                    <a:pt x="149" y="347"/>
                    <a:pt x="233" y="324"/>
                    <a:pt x="350" y="310"/>
                  </a:cubicBezTo>
                  <a:cubicBezTo>
                    <a:pt x="372" y="307"/>
                    <a:pt x="407" y="303"/>
                    <a:pt x="456" y="298"/>
                  </a:cubicBezTo>
                  <a:moveTo>
                    <a:pt x="456" y="372"/>
                  </a:moveTo>
                  <a:cubicBezTo>
                    <a:pt x="378" y="379"/>
                    <a:pt x="318" y="389"/>
                    <a:pt x="278" y="399"/>
                  </a:cubicBezTo>
                  <a:cubicBezTo>
                    <a:pt x="180" y="423"/>
                    <a:pt x="132" y="480"/>
                    <a:pt x="132" y="570"/>
                  </a:cubicBezTo>
                  <a:cubicBezTo>
                    <a:pt x="132" y="619"/>
                    <a:pt x="146" y="655"/>
                    <a:pt x="175" y="679"/>
                  </a:cubicBezTo>
                  <a:cubicBezTo>
                    <a:pt x="206" y="705"/>
                    <a:pt x="256" y="718"/>
                    <a:pt x="325" y="718"/>
                  </a:cubicBezTo>
                  <a:cubicBezTo>
                    <a:pt x="372" y="718"/>
                    <a:pt x="415" y="711"/>
                    <a:pt x="456" y="700"/>
                  </a:cubicBezTo>
                  <a:lnTo>
                    <a:pt x="456" y="372"/>
                  </a:lnTo>
                  <a:close/>
                </a:path>
              </a:pathLst>
            </a:custGeom>
            <a:solidFill>
              <a:srgbClr val="000000"/>
            </a:solidFill>
            <a:ln w="9525">
              <a:noFill/>
              <a:round/>
              <a:headEnd/>
              <a:tailEnd/>
            </a:ln>
          </p:spPr>
          <p:txBody>
            <a:bodyPr/>
            <a:lstStyle/>
            <a:p>
              <a:endParaRPr lang="en-US">
                <a:solidFill>
                  <a:srgbClr val="000000"/>
                </a:solidFill>
              </a:endParaRPr>
            </a:p>
          </p:txBody>
        </p:sp>
        <p:sp>
          <p:nvSpPr>
            <p:cNvPr id="13" name="Freeform 11"/>
            <p:cNvSpPr>
              <a:spLocks noEditPoints="1"/>
            </p:cNvSpPr>
            <p:nvPr/>
          </p:nvSpPr>
          <p:spPr bwMode="gray">
            <a:xfrm>
              <a:off x="2638425" y="4124325"/>
              <a:ext cx="188913" cy="360363"/>
            </a:xfrm>
            <a:custGeom>
              <a:avLst/>
              <a:gdLst/>
              <a:ahLst/>
              <a:cxnLst>
                <a:cxn ang="0">
                  <a:pos x="129" y="742"/>
                </a:cxn>
                <a:cxn ang="0">
                  <a:pos x="129" y="1136"/>
                </a:cxn>
                <a:cxn ang="0">
                  <a:pos x="0" y="1136"/>
                </a:cxn>
                <a:cxn ang="0">
                  <a:pos x="0" y="30"/>
                </a:cxn>
                <a:cxn ang="0">
                  <a:pos x="260" y="0"/>
                </a:cxn>
                <a:cxn ang="0">
                  <a:pos x="528" y="118"/>
                </a:cxn>
                <a:cxn ang="0">
                  <a:pos x="592" y="396"/>
                </a:cxn>
                <a:cxn ang="0">
                  <a:pos x="511" y="691"/>
                </a:cxn>
                <a:cxn ang="0">
                  <a:pos x="287" y="795"/>
                </a:cxn>
                <a:cxn ang="0">
                  <a:pos x="180" y="775"/>
                </a:cxn>
                <a:cxn ang="0">
                  <a:pos x="129" y="742"/>
                </a:cxn>
                <a:cxn ang="0">
                  <a:pos x="129" y="653"/>
                </a:cxn>
                <a:cxn ang="0">
                  <a:pos x="272" y="718"/>
                </a:cxn>
                <a:cxn ang="0">
                  <a:pos x="418" y="618"/>
                </a:cxn>
                <a:cxn ang="0">
                  <a:pos x="461" y="395"/>
                </a:cxn>
                <a:cxn ang="0">
                  <a:pos x="403" y="147"/>
                </a:cxn>
                <a:cxn ang="0">
                  <a:pos x="241" y="78"/>
                </a:cxn>
                <a:cxn ang="0">
                  <a:pos x="129" y="87"/>
                </a:cxn>
                <a:cxn ang="0">
                  <a:pos x="129" y="653"/>
                </a:cxn>
              </a:cxnLst>
              <a:rect l="0" t="0" r="r" b="b"/>
              <a:pathLst>
                <a:path w="592" h="1136">
                  <a:moveTo>
                    <a:pt x="129" y="742"/>
                  </a:moveTo>
                  <a:cubicBezTo>
                    <a:pt x="129" y="1136"/>
                    <a:pt x="129" y="1136"/>
                    <a:pt x="129" y="1136"/>
                  </a:cubicBezTo>
                  <a:cubicBezTo>
                    <a:pt x="0" y="1136"/>
                    <a:pt x="0" y="1136"/>
                    <a:pt x="0" y="1136"/>
                  </a:cubicBezTo>
                  <a:cubicBezTo>
                    <a:pt x="0" y="30"/>
                    <a:pt x="0" y="30"/>
                    <a:pt x="0" y="30"/>
                  </a:cubicBezTo>
                  <a:cubicBezTo>
                    <a:pt x="89" y="10"/>
                    <a:pt x="175" y="0"/>
                    <a:pt x="260" y="0"/>
                  </a:cubicBezTo>
                  <a:cubicBezTo>
                    <a:pt x="391" y="0"/>
                    <a:pt x="480" y="39"/>
                    <a:pt x="528" y="118"/>
                  </a:cubicBezTo>
                  <a:cubicBezTo>
                    <a:pt x="571" y="188"/>
                    <a:pt x="592" y="281"/>
                    <a:pt x="592" y="396"/>
                  </a:cubicBezTo>
                  <a:cubicBezTo>
                    <a:pt x="592" y="518"/>
                    <a:pt x="565" y="616"/>
                    <a:pt x="511" y="691"/>
                  </a:cubicBezTo>
                  <a:cubicBezTo>
                    <a:pt x="460" y="761"/>
                    <a:pt x="385" y="795"/>
                    <a:pt x="287" y="795"/>
                  </a:cubicBezTo>
                  <a:cubicBezTo>
                    <a:pt x="245" y="795"/>
                    <a:pt x="209" y="789"/>
                    <a:pt x="180" y="775"/>
                  </a:cubicBezTo>
                  <a:cubicBezTo>
                    <a:pt x="166" y="769"/>
                    <a:pt x="149" y="758"/>
                    <a:pt x="129" y="742"/>
                  </a:cubicBezTo>
                  <a:moveTo>
                    <a:pt x="129" y="653"/>
                  </a:moveTo>
                  <a:cubicBezTo>
                    <a:pt x="172" y="696"/>
                    <a:pt x="220" y="718"/>
                    <a:pt x="272" y="718"/>
                  </a:cubicBezTo>
                  <a:cubicBezTo>
                    <a:pt x="338" y="718"/>
                    <a:pt x="387" y="684"/>
                    <a:pt x="418" y="618"/>
                  </a:cubicBezTo>
                  <a:cubicBezTo>
                    <a:pt x="447" y="557"/>
                    <a:pt x="461" y="483"/>
                    <a:pt x="461" y="395"/>
                  </a:cubicBezTo>
                  <a:cubicBezTo>
                    <a:pt x="461" y="284"/>
                    <a:pt x="442" y="202"/>
                    <a:pt x="403" y="147"/>
                  </a:cubicBezTo>
                  <a:cubicBezTo>
                    <a:pt x="372" y="101"/>
                    <a:pt x="318" y="78"/>
                    <a:pt x="241" y="78"/>
                  </a:cubicBezTo>
                  <a:cubicBezTo>
                    <a:pt x="207" y="78"/>
                    <a:pt x="170" y="81"/>
                    <a:pt x="129" y="87"/>
                  </a:cubicBezTo>
                  <a:lnTo>
                    <a:pt x="129" y="653"/>
                  </a:lnTo>
                  <a:close/>
                </a:path>
              </a:pathLst>
            </a:custGeom>
            <a:solidFill>
              <a:srgbClr val="000000"/>
            </a:solidFill>
            <a:ln w="9525">
              <a:noFill/>
              <a:round/>
              <a:headEnd/>
              <a:tailEnd/>
            </a:ln>
          </p:spPr>
          <p:txBody>
            <a:bodyPr/>
            <a:lstStyle/>
            <a:p>
              <a:endParaRPr lang="en-US">
                <a:solidFill>
                  <a:srgbClr val="000000"/>
                </a:solidFill>
              </a:endParaRPr>
            </a:p>
          </p:txBody>
        </p:sp>
        <p:sp>
          <p:nvSpPr>
            <p:cNvPr id="14" name="Freeform 12"/>
            <p:cNvSpPr>
              <a:spLocks noEditPoints="1"/>
            </p:cNvSpPr>
            <p:nvPr/>
          </p:nvSpPr>
          <p:spPr bwMode="gray">
            <a:xfrm>
              <a:off x="2882900" y="4043363"/>
              <a:ext cx="50800" cy="327025"/>
            </a:xfrm>
            <a:custGeom>
              <a:avLst/>
              <a:gdLst/>
              <a:ahLst/>
              <a:cxnLst>
                <a:cxn ang="0">
                  <a:pos x="78" y="0"/>
                </a:cxn>
                <a:cxn ang="0">
                  <a:pos x="137" y="26"/>
                </a:cxn>
                <a:cxn ang="0">
                  <a:pos x="157" y="79"/>
                </a:cxn>
                <a:cxn ang="0">
                  <a:pos x="131" y="139"/>
                </a:cxn>
                <a:cxn ang="0">
                  <a:pos x="78" y="159"/>
                </a:cxn>
                <a:cxn ang="0">
                  <a:pos x="20" y="133"/>
                </a:cxn>
                <a:cxn ang="0">
                  <a:pos x="0" y="78"/>
                </a:cxn>
                <a:cxn ang="0">
                  <a:pos x="25" y="20"/>
                </a:cxn>
                <a:cxn ang="0">
                  <a:pos x="78" y="0"/>
                </a:cxn>
                <a:cxn ang="0">
                  <a:pos x="15" y="277"/>
                </a:cxn>
                <a:cxn ang="0">
                  <a:pos x="144" y="277"/>
                </a:cxn>
                <a:cxn ang="0">
                  <a:pos x="144" y="1031"/>
                </a:cxn>
                <a:cxn ang="0">
                  <a:pos x="15" y="1031"/>
                </a:cxn>
                <a:cxn ang="0">
                  <a:pos x="15" y="277"/>
                </a:cxn>
              </a:cxnLst>
              <a:rect l="0" t="0" r="r" b="b"/>
              <a:pathLst>
                <a:path w="157" h="1031">
                  <a:moveTo>
                    <a:pt x="78" y="0"/>
                  </a:moveTo>
                  <a:cubicBezTo>
                    <a:pt x="102" y="0"/>
                    <a:pt x="121" y="9"/>
                    <a:pt x="137" y="26"/>
                  </a:cubicBezTo>
                  <a:cubicBezTo>
                    <a:pt x="150" y="42"/>
                    <a:pt x="157" y="59"/>
                    <a:pt x="157" y="79"/>
                  </a:cubicBezTo>
                  <a:cubicBezTo>
                    <a:pt x="157" y="103"/>
                    <a:pt x="148" y="123"/>
                    <a:pt x="131" y="139"/>
                  </a:cubicBezTo>
                  <a:cubicBezTo>
                    <a:pt x="116" y="152"/>
                    <a:pt x="99" y="159"/>
                    <a:pt x="78" y="159"/>
                  </a:cubicBezTo>
                  <a:cubicBezTo>
                    <a:pt x="54" y="159"/>
                    <a:pt x="35" y="150"/>
                    <a:pt x="20" y="133"/>
                  </a:cubicBezTo>
                  <a:cubicBezTo>
                    <a:pt x="6" y="118"/>
                    <a:pt x="0" y="99"/>
                    <a:pt x="0" y="78"/>
                  </a:cubicBezTo>
                  <a:cubicBezTo>
                    <a:pt x="0" y="56"/>
                    <a:pt x="8" y="37"/>
                    <a:pt x="25" y="20"/>
                  </a:cubicBezTo>
                  <a:cubicBezTo>
                    <a:pt x="40" y="7"/>
                    <a:pt x="58" y="0"/>
                    <a:pt x="78" y="0"/>
                  </a:cubicBezTo>
                  <a:moveTo>
                    <a:pt x="15" y="277"/>
                  </a:moveTo>
                  <a:cubicBezTo>
                    <a:pt x="144" y="277"/>
                    <a:pt x="144" y="277"/>
                    <a:pt x="144" y="277"/>
                  </a:cubicBezTo>
                  <a:cubicBezTo>
                    <a:pt x="144" y="1031"/>
                    <a:pt x="144" y="1031"/>
                    <a:pt x="144" y="1031"/>
                  </a:cubicBezTo>
                  <a:cubicBezTo>
                    <a:pt x="15" y="1031"/>
                    <a:pt x="15" y="1031"/>
                    <a:pt x="15" y="1031"/>
                  </a:cubicBezTo>
                  <a:lnTo>
                    <a:pt x="15" y="277"/>
                  </a:lnTo>
                  <a:close/>
                </a:path>
              </a:pathLst>
            </a:custGeom>
            <a:solidFill>
              <a:srgbClr val="000000"/>
            </a:solidFill>
            <a:ln w="9525">
              <a:noFill/>
              <a:round/>
              <a:headEnd/>
              <a:tailEnd/>
            </a:ln>
          </p:spPr>
          <p:txBody>
            <a:bodyPr/>
            <a:lstStyle/>
            <a:p>
              <a:endParaRPr lang="en-US">
                <a:solidFill>
                  <a:srgbClr val="000000"/>
                </a:solidFill>
              </a:endParaRPr>
            </a:p>
          </p:txBody>
        </p:sp>
        <p:sp>
          <p:nvSpPr>
            <p:cNvPr id="15" name="Freeform 13"/>
            <p:cNvSpPr>
              <a:spLocks/>
            </p:cNvSpPr>
            <p:nvPr/>
          </p:nvSpPr>
          <p:spPr bwMode="gray">
            <a:xfrm>
              <a:off x="3006725" y="4124325"/>
              <a:ext cx="180975" cy="246063"/>
            </a:xfrm>
            <a:custGeom>
              <a:avLst/>
              <a:gdLst/>
              <a:ahLst/>
              <a:cxnLst>
                <a:cxn ang="0">
                  <a:pos x="0" y="775"/>
                </a:cxn>
                <a:cxn ang="0">
                  <a:pos x="0" y="30"/>
                </a:cxn>
                <a:cxn ang="0">
                  <a:pos x="302" y="0"/>
                </a:cxn>
                <a:cxn ang="0">
                  <a:pos x="550" y="119"/>
                </a:cxn>
                <a:cxn ang="0">
                  <a:pos x="573" y="312"/>
                </a:cxn>
                <a:cxn ang="0">
                  <a:pos x="573" y="775"/>
                </a:cxn>
                <a:cxn ang="0">
                  <a:pos x="444" y="775"/>
                </a:cxn>
                <a:cxn ang="0">
                  <a:pos x="444" y="320"/>
                </a:cxn>
                <a:cxn ang="0">
                  <a:pos x="421" y="140"/>
                </a:cxn>
                <a:cxn ang="0">
                  <a:pos x="290" y="78"/>
                </a:cxn>
                <a:cxn ang="0">
                  <a:pos x="130" y="94"/>
                </a:cxn>
                <a:cxn ang="0">
                  <a:pos x="130" y="775"/>
                </a:cxn>
                <a:cxn ang="0">
                  <a:pos x="0" y="775"/>
                </a:cxn>
              </a:cxnLst>
              <a:rect l="0" t="0" r="r" b="b"/>
              <a:pathLst>
                <a:path w="573" h="775">
                  <a:moveTo>
                    <a:pt x="0" y="775"/>
                  </a:moveTo>
                  <a:cubicBezTo>
                    <a:pt x="0" y="30"/>
                    <a:pt x="0" y="30"/>
                    <a:pt x="0" y="30"/>
                  </a:cubicBezTo>
                  <a:cubicBezTo>
                    <a:pt x="120" y="10"/>
                    <a:pt x="220" y="0"/>
                    <a:pt x="302" y="0"/>
                  </a:cubicBezTo>
                  <a:cubicBezTo>
                    <a:pt x="434" y="0"/>
                    <a:pt x="516" y="39"/>
                    <a:pt x="550" y="119"/>
                  </a:cubicBezTo>
                  <a:cubicBezTo>
                    <a:pt x="565" y="155"/>
                    <a:pt x="573" y="220"/>
                    <a:pt x="573" y="312"/>
                  </a:cubicBezTo>
                  <a:cubicBezTo>
                    <a:pt x="573" y="775"/>
                    <a:pt x="573" y="775"/>
                    <a:pt x="573" y="775"/>
                  </a:cubicBezTo>
                  <a:cubicBezTo>
                    <a:pt x="444" y="775"/>
                    <a:pt x="444" y="775"/>
                    <a:pt x="444" y="775"/>
                  </a:cubicBezTo>
                  <a:cubicBezTo>
                    <a:pt x="444" y="320"/>
                    <a:pt x="444" y="320"/>
                    <a:pt x="444" y="320"/>
                  </a:cubicBezTo>
                  <a:cubicBezTo>
                    <a:pt x="444" y="230"/>
                    <a:pt x="436" y="171"/>
                    <a:pt x="421" y="140"/>
                  </a:cubicBezTo>
                  <a:cubicBezTo>
                    <a:pt x="400" y="99"/>
                    <a:pt x="356" y="78"/>
                    <a:pt x="290" y="78"/>
                  </a:cubicBezTo>
                  <a:cubicBezTo>
                    <a:pt x="237" y="78"/>
                    <a:pt x="184" y="83"/>
                    <a:pt x="130" y="94"/>
                  </a:cubicBezTo>
                  <a:cubicBezTo>
                    <a:pt x="130" y="775"/>
                    <a:pt x="130" y="775"/>
                    <a:pt x="130"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16" name="Freeform 14"/>
            <p:cNvSpPr>
              <a:spLocks noEditPoints="1"/>
            </p:cNvSpPr>
            <p:nvPr/>
          </p:nvSpPr>
          <p:spPr bwMode="gray">
            <a:xfrm>
              <a:off x="3244850" y="4124325"/>
              <a:ext cx="188913" cy="363538"/>
            </a:xfrm>
            <a:custGeom>
              <a:avLst/>
              <a:gdLst/>
              <a:ahLst/>
              <a:cxnLst>
                <a:cxn ang="0">
                  <a:pos x="466" y="707"/>
                </a:cxn>
                <a:cxn ang="0">
                  <a:pos x="418" y="752"/>
                </a:cxn>
                <a:cxn ang="0">
                  <a:pos x="268" y="795"/>
                </a:cxn>
                <a:cxn ang="0">
                  <a:pos x="102" y="740"/>
                </a:cxn>
                <a:cxn ang="0">
                  <a:pos x="0" y="433"/>
                </a:cxn>
                <a:cxn ang="0">
                  <a:pos x="75" y="137"/>
                </a:cxn>
                <a:cxn ang="0">
                  <a:pos x="356" y="0"/>
                </a:cxn>
                <a:cxn ang="0">
                  <a:pos x="595" y="30"/>
                </a:cxn>
                <a:cxn ang="0">
                  <a:pos x="595" y="628"/>
                </a:cxn>
                <a:cxn ang="0">
                  <a:pos x="580" y="881"/>
                </a:cxn>
                <a:cxn ang="0">
                  <a:pos x="441" y="1099"/>
                </a:cxn>
                <a:cxn ang="0">
                  <a:pos x="200" y="1147"/>
                </a:cxn>
                <a:cxn ang="0">
                  <a:pos x="103" y="1141"/>
                </a:cxn>
                <a:cxn ang="0">
                  <a:pos x="103" y="1064"/>
                </a:cxn>
                <a:cxn ang="0">
                  <a:pos x="199" y="1069"/>
                </a:cxn>
                <a:cxn ang="0">
                  <a:pos x="357" y="1041"/>
                </a:cxn>
                <a:cxn ang="0">
                  <a:pos x="454" y="896"/>
                </a:cxn>
                <a:cxn ang="0">
                  <a:pos x="466" y="748"/>
                </a:cxn>
                <a:cxn ang="0">
                  <a:pos x="466" y="707"/>
                </a:cxn>
                <a:cxn ang="0">
                  <a:pos x="466" y="85"/>
                </a:cxn>
                <a:cxn ang="0">
                  <a:pos x="369" y="78"/>
                </a:cxn>
                <a:cxn ang="0">
                  <a:pos x="242" y="111"/>
                </a:cxn>
                <a:cxn ang="0">
                  <a:pos x="159" y="244"/>
                </a:cxn>
                <a:cxn ang="0">
                  <a:pos x="132" y="438"/>
                </a:cxn>
                <a:cxn ang="0">
                  <a:pos x="183" y="662"/>
                </a:cxn>
                <a:cxn ang="0">
                  <a:pos x="286" y="718"/>
                </a:cxn>
                <a:cxn ang="0">
                  <a:pos x="388" y="683"/>
                </a:cxn>
                <a:cxn ang="0">
                  <a:pos x="455" y="592"/>
                </a:cxn>
                <a:cxn ang="0">
                  <a:pos x="466" y="505"/>
                </a:cxn>
                <a:cxn ang="0">
                  <a:pos x="466" y="85"/>
                </a:cxn>
              </a:cxnLst>
              <a:rect l="0" t="0" r="r" b="b"/>
              <a:pathLst>
                <a:path w="595" h="1147">
                  <a:moveTo>
                    <a:pt x="466" y="707"/>
                  </a:moveTo>
                  <a:cubicBezTo>
                    <a:pt x="446" y="728"/>
                    <a:pt x="430" y="743"/>
                    <a:pt x="418" y="752"/>
                  </a:cubicBezTo>
                  <a:cubicBezTo>
                    <a:pt x="378" y="781"/>
                    <a:pt x="329" y="795"/>
                    <a:pt x="268" y="795"/>
                  </a:cubicBezTo>
                  <a:cubicBezTo>
                    <a:pt x="201" y="795"/>
                    <a:pt x="146" y="777"/>
                    <a:pt x="102" y="740"/>
                  </a:cubicBezTo>
                  <a:cubicBezTo>
                    <a:pt x="34" y="683"/>
                    <a:pt x="0" y="581"/>
                    <a:pt x="0" y="433"/>
                  </a:cubicBezTo>
                  <a:cubicBezTo>
                    <a:pt x="0" y="313"/>
                    <a:pt x="25" y="215"/>
                    <a:pt x="75" y="137"/>
                  </a:cubicBezTo>
                  <a:cubicBezTo>
                    <a:pt x="133" y="46"/>
                    <a:pt x="226" y="0"/>
                    <a:pt x="356" y="0"/>
                  </a:cubicBezTo>
                  <a:cubicBezTo>
                    <a:pt x="433" y="0"/>
                    <a:pt x="513" y="10"/>
                    <a:pt x="595" y="30"/>
                  </a:cubicBezTo>
                  <a:cubicBezTo>
                    <a:pt x="595" y="628"/>
                    <a:pt x="595" y="628"/>
                    <a:pt x="595" y="628"/>
                  </a:cubicBezTo>
                  <a:cubicBezTo>
                    <a:pt x="595" y="739"/>
                    <a:pt x="590" y="823"/>
                    <a:pt x="580" y="881"/>
                  </a:cubicBezTo>
                  <a:cubicBezTo>
                    <a:pt x="563" y="986"/>
                    <a:pt x="516" y="1059"/>
                    <a:pt x="441" y="1099"/>
                  </a:cubicBezTo>
                  <a:cubicBezTo>
                    <a:pt x="380" y="1131"/>
                    <a:pt x="299" y="1147"/>
                    <a:pt x="200" y="1147"/>
                  </a:cubicBezTo>
                  <a:cubicBezTo>
                    <a:pt x="172" y="1147"/>
                    <a:pt x="140" y="1145"/>
                    <a:pt x="103" y="1141"/>
                  </a:cubicBezTo>
                  <a:cubicBezTo>
                    <a:pt x="103" y="1064"/>
                    <a:pt x="103" y="1064"/>
                    <a:pt x="103" y="1064"/>
                  </a:cubicBezTo>
                  <a:cubicBezTo>
                    <a:pt x="136" y="1068"/>
                    <a:pt x="168" y="1069"/>
                    <a:pt x="199" y="1069"/>
                  </a:cubicBezTo>
                  <a:cubicBezTo>
                    <a:pt x="270" y="1069"/>
                    <a:pt x="322" y="1060"/>
                    <a:pt x="357" y="1041"/>
                  </a:cubicBezTo>
                  <a:cubicBezTo>
                    <a:pt x="408" y="1014"/>
                    <a:pt x="440" y="966"/>
                    <a:pt x="454" y="896"/>
                  </a:cubicBezTo>
                  <a:cubicBezTo>
                    <a:pt x="462" y="857"/>
                    <a:pt x="466" y="808"/>
                    <a:pt x="466" y="748"/>
                  </a:cubicBezTo>
                  <a:lnTo>
                    <a:pt x="466" y="707"/>
                  </a:lnTo>
                  <a:close/>
                  <a:moveTo>
                    <a:pt x="466" y="85"/>
                  </a:moveTo>
                  <a:cubicBezTo>
                    <a:pt x="430" y="80"/>
                    <a:pt x="398" y="78"/>
                    <a:pt x="369" y="78"/>
                  </a:cubicBezTo>
                  <a:cubicBezTo>
                    <a:pt x="315" y="78"/>
                    <a:pt x="272" y="89"/>
                    <a:pt x="242" y="111"/>
                  </a:cubicBezTo>
                  <a:cubicBezTo>
                    <a:pt x="207" y="136"/>
                    <a:pt x="179" y="180"/>
                    <a:pt x="159" y="244"/>
                  </a:cubicBezTo>
                  <a:cubicBezTo>
                    <a:pt x="141" y="299"/>
                    <a:pt x="132" y="364"/>
                    <a:pt x="132" y="438"/>
                  </a:cubicBezTo>
                  <a:cubicBezTo>
                    <a:pt x="132" y="540"/>
                    <a:pt x="149" y="615"/>
                    <a:pt x="183" y="662"/>
                  </a:cubicBezTo>
                  <a:cubicBezTo>
                    <a:pt x="209" y="699"/>
                    <a:pt x="243" y="718"/>
                    <a:pt x="286" y="718"/>
                  </a:cubicBezTo>
                  <a:cubicBezTo>
                    <a:pt x="323" y="718"/>
                    <a:pt x="357" y="706"/>
                    <a:pt x="388" y="683"/>
                  </a:cubicBezTo>
                  <a:cubicBezTo>
                    <a:pt x="420" y="660"/>
                    <a:pt x="442" y="629"/>
                    <a:pt x="455" y="592"/>
                  </a:cubicBezTo>
                  <a:cubicBezTo>
                    <a:pt x="462" y="572"/>
                    <a:pt x="466" y="543"/>
                    <a:pt x="466" y="505"/>
                  </a:cubicBezTo>
                  <a:lnTo>
                    <a:pt x="466" y="85"/>
                  </a:lnTo>
                  <a:close/>
                </a:path>
              </a:pathLst>
            </a:custGeom>
            <a:solidFill>
              <a:srgbClr val="000000"/>
            </a:solidFill>
            <a:ln w="9525">
              <a:noFill/>
              <a:round/>
              <a:headEnd/>
              <a:tailEnd/>
            </a:ln>
          </p:spPr>
          <p:txBody>
            <a:bodyPr/>
            <a:lstStyle/>
            <a:p>
              <a:endParaRPr lang="en-US">
                <a:solidFill>
                  <a:srgbClr val="000000"/>
                </a:solidFill>
              </a:endParaRPr>
            </a:p>
          </p:txBody>
        </p:sp>
        <p:sp>
          <p:nvSpPr>
            <p:cNvPr id="17" name="Freeform 15"/>
            <p:cNvSpPr>
              <a:spLocks/>
            </p:cNvSpPr>
            <p:nvPr/>
          </p:nvSpPr>
          <p:spPr bwMode="gray">
            <a:xfrm>
              <a:off x="3619500" y="4065588"/>
              <a:ext cx="106363" cy="304800"/>
            </a:xfrm>
            <a:custGeom>
              <a:avLst/>
              <a:gdLst/>
              <a:ahLst/>
              <a:cxnLst>
                <a:cxn ang="0">
                  <a:pos x="0" y="0"/>
                </a:cxn>
                <a:cxn ang="0">
                  <a:pos x="129" y="0"/>
                </a:cxn>
                <a:cxn ang="0">
                  <a:pos x="129" y="204"/>
                </a:cxn>
                <a:cxn ang="0">
                  <a:pos x="332" y="204"/>
                </a:cxn>
                <a:cxn ang="0">
                  <a:pos x="332" y="286"/>
                </a:cxn>
                <a:cxn ang="0">
                  <a:pos x="129" y="286"/>
                </a:cxn>
                <a:cxn ang="0">
                  <a:pos x="129" y="686"/>
                </a:cxn>
                <a:cxn ang="0">
                  <a:pos x="163" y="840"/>
                </a:cxn>
                <a:cxn ang="0">
                  <a:pos x="235" y="873"/>
                </a:cxn>
                <a:cxn ang="0">
                  <a:pos x="290" y="875"/>
                </a:cxn>
                <a:cxn ang="0">
                  <a:pos x="332" y="875"/>
                </a:cxn>
                <a:cxn ang="0">
                  <a:pos x="332" y="958"/>
                </a:cxn>
                <a:cxn ang="0">
                  <a:pos x="263" y="958"/>
                </a:cxn>
                <a:cxn ang="0">
                  <a:pos x="132" y="945"/>
                </a:cxn>
                <a:cxn ang="0">
                  <a:pos x="12" y="817"/>
                </a:cxn>
                <a:cxn ang="0">
                  <a:pos x="0" y="667"/>
                </a:cxn>
                <a:cxn ang="0">
                  <a:pos x="0" y="0"/>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9" y="858"/>
                    <a:pt x="203" y="869"/>
                    <a:pt x="235" y="873"/>
                  </a:cubicBezTo>
                  <a:cubicBezTo>
                    <a:pt x="245" y="875"/>
                    <a:pt x="264" y="875"/>
                    <a:pt x="290" y="875"/>
                  </a:cubicBezTo>
                  <a:cubicBezTo>
                    <a:pt x="332" y="875"/>
                    <a:pt x="332" y="875"/>
                    <a:pt x="332" y="875"/>
                  </a:cubicBezTo>
                  <a:cubicBezTo>
                    <a:pt x="332" y="958"/>
                    <a:pt x="332" y="958"/>
                    <a:pt x="332" y="958"/>
                  </a:cubicBezTo>
                  <a:cubicBezTo>
                    <a:pt x="263" y="958"/>
                    <a:pt x="263" y="958"/>
                    <a:pt x="263" y="958"/>
                  </a:cubicBezTo>
                  <a:cubicBezTo>
                    <a:pt x="207" y="958"/>
                    <a:pt x="164" y="953"/>
                    <a:pt x="132" y="945"/>
                  </a:cubicBezTo>
                  <a:cubicBezTo>
                    <a:pt x="67" y="927"/>
                    <a:pt x="27" y="884"/>
                    <a:pt x="12" y="817"/>
                  </a:cubicBezTo>
                  <a:cubicBezTo>
                    <a:pt x="4" y="781"/>
                    <a:pt x="0" y="731"/>
                    <a:pt x="0" y="667"/>
                  </a:cubicBez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18" name="Freeform 16"/>
            <p:cNvSpPr>
              <a:spLocks noEditPoints="1"/>
            </p:cNvSpPr>
            <p:nvPr/>
          </p:nvSpPr>
          <p:spPr bwMode="gray">
            <a:xfrm>
              <a:off x="3768725" y="4124325"/>
              <a:ext cx="201613" cy="252413"/>
            </a:xfrm>
            <a:custGeom>
              <a:avLst/>
              <a:gdLst/>
              <a:ahLst/>
              <a:cxnLst>
                <a:cxn ang="0">
                  <a:pos x="318" y="0"/>
                </a:cxn>
                <a:cxn ang="0">
                  <a:pos x="559" y="107"/>
                </a:cxn>
                <a:cxn ang="0">
                  <a:pos x="634" y="398"/>
                </a:cxn>
                <a:cxn ang="0">
                  <a:pos x="559" y="688"/>
                </a:cxn>
                <a:cxn ang="0">
                  <a:pos x="318" y="795"/>
                </a:cxn>
                <a:cxn ang="0">
                  <a:pos x="0" y="393"/>
                </a:cxn>
                <a:cxn ang="0">
                  <a:pos x="76" y="107"/>
                </a:cxn>
                <a:cxn ang="0">
                  <a:pos x="318" y="0"/>
                </a:cxn>
                <a:cxn ang="0">
                  <a:pos x="318" y="78"/>
                </a:cxn>
                <a:cxn ang="0">
                  <a:pos x="166" y="176"/>
                </a:cxn>
                <a:cxn ang="0">
                  <a:pos x="132" y="394"/>
                </a:cxn>
                <a:cxn ang="0">
                  <a:pos x="166" y="619"/>
                </a:cxn>
                <a:cxn ang="0">
                  <a:pos x="318" y="718"/>
                </a:cxn>
                <a:cxn ang="0">
                  <a:pos x="468" y="619"/>
                </a:cxn>
                <a:cxn ang="0">
                  <a:pos x="503" y="398"/>
                </a:cxn>
                <a:cxn ang="0">
                  <a:pos x="468" y="176"/>
                </a:cxn>
                <a:cxn ang="0">
                  <a:pos x="318" y="78"/>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09" y="0"/>
                    <a:pt x="318" y="0"/>
                  </a:cubicBezTo>
                  <a:moveTo>
                    <a:pt x="318" y="78"/>
                  </a:moveTo>
                  <a:cubicBezTo>
                    <a:pt x="245" y="78"/>
                    <a:pt x="194" y="110"/>
                    <a:pt x="166" y="176"/>
                  </a:cubicBezTo>
                  <a:cubicBezTo>
                    <a:pt x="144" y="230"/>
                    <a:pt x="132" y="303"/>
                    <a:pt x="132" y="394"/>
                  </a:cubicBezTo>
                  <a:cubicBezTo>
                    <a:pt x="132" y="490"/>
                    <a:pt x="144" y="565"/>
                    <a:pt x="166"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solidFill>
                  <a:srgbClr val="000000"/>
                </a:solidFill>
              </a:endParaRPr>
            </a:p>
          </p:txBody>
        </p:sp>
        <p:sp>
          <p:nvSpPr>
            <p:cNvPr id="19" name="Freeform 17"/>
            <p:cNvSpPr>
              <a:spLocks/>
            </p:cNvSpPr>
            <p:nvPr/>
          </p:nvSpPr>
          <p:spPr bwMode="gray">
            <a:xfrm>
              <a:off x="4029075" y="4124325"/>
              <a:ext cx="309563" cy="246063"/>
            </a:xfrm>
            <a:custGeom>
              <a:avLst/>
              <a:gdLst/>
              <a:ahLst/>
              <a:cxnLst>
                <a:cxn ang="0">
                  <a:pos x="0" y="775"/>
                </a:cxn>
                <a:cxn ang="0">
                  <a:pos x="0" y="30"/>
                </a:cxn>
                <a:cxn ang="0">
                  <a:pos x="278" y="0"/>
                </a:cxn>
                <a:cxn ang="0">
                  <a:pos x="480" y="49"/>
                </a:cxn>
                <a:cxn ang="0">
                  <a:pos x="722" y="0"/>
                </a:cxn>
                <a:cxn ang="0">
                  <a:pos x="952" y="119"/>
                </a:cxn>
                <a:cxn ang="0">
                  <a:pos x="974" y="312"/>
                </a:cxn>
                <a:cxn ang="0">
                  <a:pos x="974" y="775"/>
                </a:cxn>
                <a:cxn ang="0">
                  <a:pos x="845" y="775"/>
                </a:cxn>
                <a:cxn ang="0">
                  <a:pos x="845" y="320"/>
                </a:cxn>
                <a:cxn ang="0">
                  <a:pos x="824" y="141"/>
                </a:cxn>
                <a:cxn ang="0">
                  <a:pos x="705" y="78"/>
                </a:cxn>
                <a:cxn ang="0">
                  <a:pos x="551" y="113"/>
                </a:cxn>
                <a:cxn ang="0">
                  <a:pos x="551" y="775"/>
                </a:cxn>
                <a:cxn ang="0">
                  <a:pos x="422" y="775"/>
                </a:cxn>
                <a:cxn ang="0">
                  <a:pos x="422" y="314"/>
                </a:cxn>
                <a:cxn ang="0">
                  <a:pos x="401" y="141"/>
                </a:cxn>
                <a:cxn ang="0">
                  <a:pos x="278" y="78"/>
                </a:cxn>
                <a:cxn ang="0">
                  <a:pos x="128" y="94"/>
                </a:cxn>
                <a:cxn ang="0">
                  <a:pos x="128" y="775"/>
                </a:cxn>
                <a:cxn ang="0">
                  <a:pos x="0" y="775"/>
                </a:cxn>
              </a:cxnLst>
              <a:rect l="0" t="0" r="r" b="b"/>
              <a:pathLst>
                <a:path w="974" h="775">
                  <a:moveTo>
                    <a:pt x="0" y="775"/>
                  </a:moveTo>
                  <a:cubicBezTo>
                    <a:pt x="0" y="30"/>
                    <a:pt x="0" y="30"/>
                    <a:pt x="0" y="30"/>
                  </a:cubicBezTo>
                  <a:cubicBezTo>
                    <a:pt x="117" y="10"/>
                    <a:pt x="210" y="0"/>
                    <a:pt x="278" y="0"/>
                  </a:cubicBezTo>
                  <a:cubicBezTo>
                    <a:pt x="367" y="0"/>
                    <a:pt x="435" y="16"/>
                    <a:pt x="480" y="49"/>
                  </a:cubicBezTo>
                  <a:cubicBezTo>
                    <a:pt x="561" y="16"/>
                    <a:pt x="642" y="0"/>
                    <a:pt x="722" y="0"/>
                  </a:cubicBezTo>
                  <a:cubicBezTo>
                    <a:pt x="843" y="0"/>
                    <a:pt x="920" y="40"/>
                    <a:pt x="952" y="119"/>
                  </a:cubicBezTo>
                  <a:cubicBezTo>
                    <a:pt x="967" y="156"/>
                    <a:pt x="974" y="220"/>
                    <a:pt x="974" y="312"/>
                  </a:cubicBezTo>
                  <a:cubicBezTo>
                    <a:pt x="974" y="775"/>
                    <a:pt x="974" y="775"/>
                    <a:pt x="974" y="775"/>
                  </a:cubicBezTo>
                  <a:cubicBezTo>
                    <a:pt x="845" y="775"/>
                    <a:pt x="845" y="775"/>
                    <a:pt x="845" y="775"/>
                  </a:cubicBezTo>
                  <a:cubicBezTo>
                    <a:pt x="845" y="320"/>
                    <a:pt x="845" y="320"/>
                    <a:pt x="845" y="320"/>
                  </a:cubicBezTo>
                  <a:cubicBezTo>
                    <a:pt x="845" y="231"/>
                    <a:pt x="838" y="172"/>
                    <a:pt x="824" y="141"/>
                  </a:cubicBezTo>
                  <a:cubicBezTo>
                    <a:pt x="805" y="99"/>
                    <a:pt x="765" y="78"/>
                    <a:pt x="705" y="78"/>
                  </a:cubicBezTo>
                  <a:cubicBezTo>
                    <a:pt x="654" y="78"/>
                    <a:pt x="603" y="90"/>
                    <a:pt x="551" y="113"/>
                  </a:cubicBezTo>
                  <a:cubicBezTo>
                    <a:pt x="551" y="775"/>
                    <a:pt x="551" y="775"/>
                    <a:pt x="551" y="775"/>
                  </a:cubicBezTo>
                  <a:cubicBezTo>
                    <a:pt x="422" y="775"/>
                    <a:pt x="422" y="775"/>
                    <a:pt x="422" y="775"/>
                  </a:cubicBezTo>
                  <a:cubicBezTo>
                    <a:pt x="422" y="314"/>
                    <a:pt x="422" y="314"/>
                    <a:pt x="422" y="314"/>
                  </a:cubicBezTo>
                  <a:cubicBezTo>
                    <a:pt x="422" y="229"/>
                    <a:pt x="415" y="171"/>
                    <a:pt x="401" y="141"/>
                  </a:cubicBezTo>
                  <a:cubicBezTo>
                    <a:pt x="382" y="99"/>
                    <a:pt x="341" y="78"/>
                    <a:pt x="278" y="78"/>
                  </a:cubicBezTo>
                  <a:cubicBezTo>
                    <a:pt x="231" y="78"/>
                    <a:pt x="181" y="83"/>
                    <a:pt x="128" y="94"/>
                  </a:cubicBezTo>
                  <a:cubicBezTo>
                    <a:pt x="128" y="775"/>
                    <a:pt x="128" y="775"/>
                    <a:pt x="128"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20" name="Freeform 18"/>
            <p:cNvSpPr>
              <a:spLocks noEditPoints="1"/>
            </p:cNvSpPr>
            <p:nvPr/>
          </p:nvSpPr>
          <p:spPr bwMode="gray">
            <a:xfrm>
              <a:off x="4394200" y="4124325"/>
              <a:ext cx="201613" cy="252413"/>
            </a:xfrm>
            <a:custGeom>
              <a:avLst/>
              <a:gdLst/>
              <a:ahLst/>
              <a:cxnLst>
                <a:cxn ang="0">
                  <a:pos x="318" y="0"/>
                </a:cxn>
                <a:cxn ang="0">
                  <a:pos x="559" y="107"/>
                </a:cxn>
                <a:cxn ang="0">
                  <a:pos x="635" y="398"/>
                </a:cxn>
                <a:cxn ang="0">
                  <a:pos x="559" y="688"/>
                </a:cxn>
                <a:cxn ang="0">
                  <a:pos x="319" y="795"/>
                </a:cxn>
                <a:cxn ang="0">
                  <a:pos x="0" y="393"/>
                </a:cxn>
                <a:cxn ang="0">
                  <a:pos x="77" y="107"/>
                </a:cxn>
                <a:cxn ang="0">
                  <a:pos x="318" y="0"/>
                </a:cxn>
                <a:cxn ang="0">
                  <a:pos x="318" y="78"/>
                </a:cxn>
                <a:cxn ang="0">
                  <a:pos x="167" y="176"/>
                </a:cxn>
                <a:cxn ang="0">
                  <a:pos x="132" y="394"/>
                </a:cxn>
                <a:cxn ang="0">
                  <a:pos x="167" y="619"/>
                </a:cxn>
                <a:cxn ang="0">
                  <a:pos x="318" y="718"/>
                </a:cxn>
                <a:cxn ang="0">
                  <a:pos x="468" y="619"/>
                </a:cxn>
                <a:cxn ang="0">
                  <a:pos x="503" y="398"/>
                </a:cxn>
                <a:cxn ang="0">
                  <a:pos x="468" y="176"/>
                </a:cxn>
                <a:cxn ang="0">
                  <a:pos x="318" y="78"/>
                </a:cxn>
              </a:cxnLst>
              <a:rect l="0" t="0" r="r" b="b"/>
              <a:pathLst>
                <a:path w="635" h="795">
                  <a:moveTo>
                    <a:pt x="318" y="0"/>
                  </a:moveTo>
                  <a:cubicBezTo>
                    <a:pt x="426" y="0"/>
                    <a:pt x="506" y="36"/>
                    <a:pt x="559" y="107"/>
                  </a:cubicBezTo>
                  <a:cubicBezTo>
                    <a:pt x="609" y="176"/>
                    <a:pt x="635" y="273"/>
                    <a:pt x="635" y="398"/>
                  </a:cubicBezTo>
                  <a:cubicBezTo>
                    <a:pt x="635" y="521"/>
                    <a:pt x="609" y="618"/>
                    <a:pt x="559" y="688"/>
                  </a:cubicBezTo>
                  <a:cubicBezTo>
                    <a:pt x="507" y="760"/>
                    <a:pt x="427" y="795"/>
                    <a:pt x="319" y="795"/>
                  </a:cubicBezTo>
                  <a:cubicBezTo>
                    <a:pt x="107" y="795"/>
                    <a:pt x="0" y="661"/>
                    <a:pt x="0" y="393"/>
                  </a:cubicBezTo>
                  <a:cubicBezTo>
                    <a:pt x="0" y="271"/>
                    <a:pt x="26" y="176"/>
                    <a:pt x="77" y="107"/>
                  </a:cubicBezTo>
                  <a:cubicBezTo>
                    <a:pt x="129" y="36"/>
                    <a:pt x="209"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solidFill>
                  <a:srgbClr val="000000"/>
                </a:solidFill>
              </a:endParaRPr>
            </a:p>
          </p:txBody>
        </p:sp>
        <p:sp>
          <p:nvSpPr>
            <p:cNvPr id="21" name="Freeform 19"/>
            <p:cNvSpPr>
              <a:spLocks/>
            </p:cNvSpPr>
            <p:nvPr/>
          </p:nvSpPr>
          <p:spPr bwMode="gray">
            <a:xfrm>
              <a:off x="4657725" y="4124325"/>
              <a:ext cx="103188" cy="246063"/>
            </a:xfrm>
            <a:custGeom>
              <a:avLst/>
              <a:gdLst/>
              <a:ahLst/>
              <a:cxnLst>
                <a:cxn ang="0">
                  <a:pos x="0" y="775"/>
                </a:cxn>
                <a:cxn ang="0">
                  <a:pos x="0" y="33"/>
                </a:cxn>
                <a:cxn ang="0">
                  <a:pos x="326" y="0"/>
                </a:cxn>
                <a:cxn ang="0">
                  <a:pos x="326" y="81"/>
                </a:cxn>
                <a:cxn ang="0">
                  <a:pos x="129" y="94"/>
                </a:cxn>
                <a:cxn ang="0">
                  <a:pos x="129" y="775"/>
                </a:cxn>
                <a:cxn ang="0">
                  <a:pos x="0" y="775"/>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4" y="81"/>
                    <a:pt x="188" y="86"/>
                    <a:pt x="129" y="94"/>
                  </a:cubicBezTo>
                  <a:cubicBezTo>
                    <a:pt x="129" y="775"/>
                    <a:pt x="129" y="775"/>
                    <a:pt x="129"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22" name="Freeform 20"/>
            <p:cNvSpPr>
              <a:spLocks/>
            </p:cNvSpPr>
            <p:nvPr/>
          </p:nvSpPr>
          <p:spPr bwMode="gray">
            <a:xfrm>
              <a:off x="4806950" y="4124325"/>
              <a:ext cx="103188" cy="246063"/>
            </a:xfrm>
            <a:custGeom>
              <a:avLst/>
              <a:gdLst/>
              <a:ahLst/>
              <a:cxnLst>
                <a:cxn ang="0">
                  <a:pos x="0" y="775"/>
                </a:cxn>
                <a:cxn ang="0">
                  <a:pos x="0" y="33"/>
                </a:cxn>
                <a:cxn ang="0">
                  <a:pos x="326" y="0"/>
                </a:cxn>
                <a:cxn ang="0">
                  <a:pos x="326" y="81"/>
                </a:cxn>
                <a:cxn ang="0">
                  <a:pos x="129" y="94"/>
                </a:cxn>
                <a:cxn ang="0">
                  <a:pos x="129" y="775"/>
                </a:cxn>
                <a:cxn ang="0">
                  <a:pos x="0" y="775"/>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3" y="81"/>
                    <a:pt x="188" y="86"/>
                    <a:pt x="129" y="94"/>
                  </a:cubicBezTo>
                  <a:cubicBezTo>
                    <a:pt x="129" y="775"/>
                    <a:pt x="129" y="775"/>
                    <a:pt x="129"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23" name="Freeform 21"/>
            <p:cNvSpPr>
              <a:spLocks noEditPoints="1"/>
            </p:cNvSpPr>
            <p:nvPr/>
          </p:nvSpPr>
          <p:spPr bwMode="gray">
            <a:xfrm>
              <a:off x="4937125" y="4124325"/>
              <a:ext cx="201613" cy="252413"/>
            </a:xfrm>
            <a:custGeom>
              <a:avLst/>
              <a:gdLst/>
              <a:ahLst/>
              <a:cxnLst>
                <a:cxn ang="0">
                  <a:pos x="317" y="0"/>
                </a:cxn>
                <a:cxn ang="0">
                  <a:pos x="558" y="107"/>
                </a:cxn>
                <a:cxn ang="0">
                  <a:pos x="634" y="398"/>
                </a:cxn>
                <a:cxn ang="0">
                  <a:pos x="558" y="688"/>
                </a:cxn>
                <a:cxn ang="0">
                  <a:pos x="318" y="795"/>
                </a:cxn>
                <a:cxn ang="0">
                  <a:pos x="0" y="393"/>
                </a:cxn>
                <a:cxn ang="0">
                  <a:pos x="76" y="107"/>
                </a:cxn>
                <a:cxn ang="0">
                  <a:pos x="317" y="0"/>
                </a:cxn>
                <a:cxn ang="0">
                  <a:pos x="317" y="78"/>
                </a:cxn>
                <a:cxn ang="0">
                  <a:pos x="166" y="176"/>
                </a:cxn>
                <a:cxn ang="0">
                  <a:pos x="132" y="394"/>
                </a:cxn>
                <a:cxn ang="0">
                  <a:pos x="166" y="619"/>
                </a:cxn>
                <a:cxn ang="0">
                  <a:pos x="317" y="718"/>
                </a:cxn>
                <a:cxn ang="0">
                  <a:pos x="468" y="619"/>
                </a:cxn>
                <a:cxn ang="0">
                  <a:pos x="502" y="398"/>
                </a:cxn>
                <a:cxn ang="0">
                  <a:pos x="468" y="176"/>
                </a:cxn>
                <a:cxn ang="0">
                  <a:pos x="317" y="78"/>
                </a:cxn>
              </a:cxnLst>
              <a:rect l="0" t="0" r="r" b="b"/>
              <a:pathLst>
                <a:path w="634" h="795">
                  <a:moveTo>
                    <a:pt x="317" y="0"/>
                  </a:moveTo>
                  <a:cubicBezTo>
                    <a:pt x="425" y="0"/>
                    <a:pt x="505" y="36"/>
                    <a:pt x="558" y="107"/>
                  </a:cubicBezTo>
                  <a:cubicBezTo>
                    <a:pt x="608" y="176"/>
                    <a:pt x="634" y="273"/>
                    <a:pt x="634" y="398"/>
                  </a:cubicBezTo>
                  <a:cubicBezTo>
                    <a:pt x="634" y="521"/>
                    <a:pt x="608" y="618"/>
                    <a:pt x="558" y="688"/>
                  </a:cubicBezTo>
                  <a:cubicBezTo>
                    <a:pt x="506" y="760"/>
                    <a:pt x="426" y="795"/>
                    <a:pt x="318" y="795"/>
                  </a:cubicBezTo>
                  <a:cubicBezTo>
                    <a:pt x="106" y="795"/>
                    <a:pt x="0" y="661"/>
                    <a:pt x="0" y="393"/>
                  </a:cubicBezTo>
                  <a:cubicBezTo>
                    <a:pt x="0" y="271"/>
                    <a:pt x="25" y="176"/>
                    <a:pt x="76" y="107"/>
                  </a:cubicBezTo>
                  <a:cubicBezTo>
                    <a:pt x="128" y="36"/>
                    <a:pt x="209" y="0"/>
                    <a:pt x="317" y="0"/>
                  </a:cubicBezTo>
                  <a:moveTo>
                    <a:pt x="317" y="78"/>
                  </a:moveTo>
                  <a:cubicBezTo>
                    <a:pt x="244" y="78"/>
                    <a:pt x="194" y="110"/>
                    <a:pt x="166" y="176"/>
                  </a:cubicBezTo>
                  <a:cubicBezTo>
                    <a:pt x="143" y="230"/>
                    <a:pt x="132" y="303"/>
                    <a:pt x="132" y="394"/>
                  </a:cubicBezTo>
                  <a:cubicBezTo>
                    <a:pt x="132" y="490"/>
                    <a:pt x="143" y="565"/>
                    <a:pt x="166" y="619"/>
                  </a:cubicBezTo>
                  <a:cubicBezTo>
                    <a:pt x="194" y="685"/>
                    <a:pt x="244" y="718"/>
                    <a:pt x="317" y="718"/>
                  </a:cubicBezTo>
                  <a:cubicBezTo>
                    <a:pt x="390" y="718"/>
                    <a:pt x="440" y="685"/>
                    <a:pt x="468" y="619"/>
                  </a:cubicBezTo>
                  <a:cubicBezTo>
                    <a:pt x="490" y="565"/>
                    <a:pt x="502" y="491"/>
                    <a:pt x="502" y="398"/>
                  </a:cubicBezTo>
                  <a:cubicBezTo>
                    <a:pt x="502" y="302"/>
                    <a:pt x="490" y="228"/>
                    <a:pt x="468" y="176"/>
                  </a:cubicBezTo>
                  <a:cubicBezTo>
                    <a:pt x="439" y="110"/>
                    <a:pt x="389" y="78"/>
                    <a:pt x="317" y="78"/>
                  </a:cubicBezTo>
                </a:path>
              </a:pathLst>
            </a:custGeom>
            <a:solidFill>
              <a:srgbClr val="000000"/>
            </a:solidFill>
            <a:ln w="9525">
              <a:noFill/>
              <a:round/>
              <a:headEnd/>
              <a:tailEnd/>
            </a:ln>
          </p:spPr>
          <p:txBody>
            <a:bodyPr/>
            <a:lstStyle/>
            <a:p>
              <a:endParaRPr lang="en-US">
                <a:solidFill>
                  <a:srgbClr val="000000"/>
                </a:solidFill>
              </a:endParaRPr>
            </a:p>
          </p:txBody>
        </p:sp>
        <p:sp>
          <p:nvSpPr>
            <p:cNvPr id="24" name="Freeform 22"/>
            <p:cNvSpPr>
              <a:spLocks/>
            </p:cNvSpPr>
            <p:nvPr/>
          </p:nvSpPr>
          <p:spPr bwMode="gray">
            <a:xfrm>
              <a:off x="5164138" y="4130675"/>
              <a:ext cx="309563" cy="239713"/>
            </a:xfrm>
            <a:custGeom>
              <a:avLst/>
              <a:gdLst/>
              <a:ahLst/>
              <a:cxnLst>
                <a:cxn ang="0">
                  <a:pos x="213" y="754"/>
                </a:cxn>
                <a:cxn ang="0">
                  <a:pos x="0" y="0"/>
                </a:cxn>
                <a:cxn ang="0">
                  <a:pos x="130" y="0"/>
                </a:cxn>
                <a:cxn ang="0">
                  <a:pos x="290" y="614"/>
                </a:cxn>
                <a:cxn ang="0">
                  <a:pos x="431" y="0"/>
                </a:cxn>
                <a:cxn ang="0">
                  <a:pos x="558" y="0"/>
                </a:cxn>
                <a:cxn ang="0">
                  <a:pos x="706" y="614"/>
                </a:cxn>
                <a:cxn ang="0">
                  <a:pos x="866" y="0"/>
                </a:cxn>
                <a:cxn ang="0">
                  <a:pos x="971" y="0"/>
                </a:cxn>
                <a:cxn ang="0">
                  <a:pos x="758" y="754"/>
                </a:cxn>
                <a:cxn ang="0">
                  <a:pos x="631" y="754"/>
                </a:cxn>
                <a:cxn ang="0">
                  <a:pos x="517" y="266"/>
                </a:cxn>
                <a:cxn ang="0">
                  <a:pos x="489" y="112"/>
                </a:cxn>
                <a:cxn ang="0">
                  <a:pos x="460" y="265"/>
                </a:cxn>
                <a:cxn ang="0">
                  <a:pos x="347" y="754"/>
                </a:cxn>
                <a:cxn ang="0">
                  <a:pos x="213" y="754"/>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8" y="0"/>
                    <a:pt x="558" y="0"/>
                    <a:pt x="558"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7" y="266"/>
                    <a:pt x="517" y="266"/>
                    <a:pt x="517" y="266"/>
                  </a:cubicBezTo>
                  <a:cubicBezTo>
                    <a:pt x="509"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w="9525">
              <a:noFill/>
              <a:round/>
              <a:headEnd/>
              <a:tailEnd/>
            </a:ln>
          </p:spPr>
          <p:txBody>
            <a:bodyPr/>
            <a:lstStyle/>
            <a:p>
              <a:endParaRPr lang="en-US">
                <a:solidFill>
                  <a:srgbClr val="000000"/>
                </a:solidFill>
              </a:endParaRPr>
            </a:p>
          </p:txBody>
        </p:sp>
        <p:sp>
          <p:nvSpPr>
            <p:cNvPr id="25" name="Freeform 23"/>
            <p:cNvSpPr>
              <a:spLocks/>
            </p:cNvSpPr>
            <p:nvPr/>
          </p:nvSpPr>
          <p:spPr bwMode="gray">
            <a:xfrm>
              <a:off x="5595938" y="4130675"/>
              <a:ext cx="307975" cy="239713"/>
            </a:xfrm>
            <a:custGeom>
              <a:avLst/>
              <a:gdLst/>
              <a:ahLst/>
              <a:cxnLst>
                <a:cxn ang="0">
                  <a:pos x="213" y="754"/>
                </a:cxn>
                <a:cxn ang="0">
                  <a:pos x="0" y="0"/>
                </a:cxn>
                <a:cxn ang="0">
                  <a:pos x="130" y="0"/>
                </a:cxn>
                <a:cxn ang="0">
                  <a:pos x="290" y="614"/>
                </a:cxn>
                <a:cxn ang="0">
                  <a:pos x="431" y="0"/>
                </a:cxn>
                <a:cxn ang="0">
                  <a:pos x="559" y="0"/>
                </a:cxn>
                <a:cxn ang="0">
                  <a:pos x="706" y="614"/>
                </a:cxn>
                <a:cxn ang="0">
                  <a:pos x="866" y="0"/>
                </a:cxn>
                <a:cxn ang="0">
                  <a:pos x="971" y="0"/>
                </a:cxn>
                <a:cxn ang="0">
                  <a:pos x="758" y="754"/>
                </a:cxn>
                <a:cxn ang="0">
                  <a:pos x="631" y="754"/>
                </a:cxn>
                <a:cxn ang="0">
                  <a:pos x="518" y="266"/>
                </a:cxn>
                <a:cxn ang="0">
                  <a:pos x="489" y="112"/>
                </a:cxn>
                <a:cxn ang="0">
                  <a:pos x="460" y="265"/>
                </a:cxn>
                <a:cxn ang="0">
                  <a:pos x="347" y="754"/>
                </a:cxn>
                <a:cxn ang="0">
                  <a:pos x="213" y="754"/>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9" y="0"/>
                    <a:pt x="559" y="0"/>
                    <a:pt x="559"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8" y="266"/>
                    <a:pt x="518" y="266"/>
                    <a:pt x="518" y="266"/>
                  </a:cubicBezTo>
                  <a:cubicBezTo>
                    <a:pt x="510"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w="9525">
              <a:noFill/>
              <a:round/>
              <a:headEnd/>
              <a:tailEnd/>
            </a:ln>
          </p:spPr>
          <p:txBody>
            <a:bodyPr/>
            <a:lstStyle/>
            <a:p>
              <a:endParaRPr lang="en-US">
                <a:solidFill>
                  <a:srgbClr val="000000"/>
                </a:solidFill>
              </a:endParaRPr>
            </a:p>
          </p:txBody>
        </p:sp>
        <p:sp>
          <p:nvSpPr>
            <p:cNvPr id="26" name="Freeform 24"/>
            <p:cNvSpPr>
              <a:spLocks noEditPoints="1"/>
            </p:cNvSpPr>
            <p:nvPr/>
          </p:nvSpPr>
          <p:spPr bwMode="gray">
            <a:xfrm>
              <a:off x="5945188" y="4043363"/>
              <a:ext cx="49213" cy="327025"/>
            </a:xfrm>
            <a:custGeom>
              <a:avLst/>
              <a:gdLst/>
              <a:ahLst/>
              <a:cxnLst>
                <a:cxn ang="0">
                  <a:pos x="79" y="0"/>
                </a:cxn>
                <a:cxn ang="0">
                  <a:pos x="137" y="26"/>
                </a:cxn>
                <a:cxn ang="0">
                  <a:pos x="157" y="79"/>
                </a:cxn>
                <a:cxn ang="0">
                  <a:pos x="132" y="139"/>
                </a:cxn>
                <a:cxn ang="0">
                  <a:pos x="78" y="159"/>
                </a:cxn>
                <a:cxn ang="0">
                  <a:pos x="20" y="133"/>
                </a:cxn>
                <a:cxn ang="0">
                  <a:pos x="0" y="78"/>
                </a:cxn>
                <a:cxn ang="0">
                  <a:pos x="26" y="20"/>
                </a:cxn>
                <a:cxn ang="0">
                  <a:pos x="79" y="0"/>
                </a:cxn>
                <a:cxn ang="0">
                  <a:pos x="16" y="277"/>
                </a:cxn>
                <a:cxn ang="0">
                  <a:pos x="144" y="277"/>
                </a:cxn>
                <a:cxn ang="0">
                  <a:pos x="144" y="1031"/>
                </a:cxn>
                <a:cxn ang="0">
                  <a:pos x="16" y="1031"/>
                </a:cxn>
                <a:cxn ang="0">
                  <a:pos x="16" y="277"/>
                </a:cxn>
              </a:cxnLst>
              <a:rect l="0" t="0" r="r" b="b"/>
              <a:pathLst>
                <a:path w="157" h="1031">
                  <a:moveTo>
                    <a:pt x="79" y="0"/>
                  </a:moveTo>
                  <a:cubicBezTo>
                    <a:pt x="102" y="0"/>
                    <a:pt x="122" y="9"/>
                    <a:pt x="137" y="26"/>
                  </a:cubicBezTo>
                  <a:cubicBezTo>
                    <a:pt x="151" y="42"/>
                    <a:pt x="157" y="59"/>
                    <a:pt x="157" y="79"/>
                  </a:cubicBezTo>
                  <a:cubicBezTo>
                    <a:pt x="157" y="103"/>
                    <a:pt x="149" y="123"/>
                    <a:pt x="132" y="139"/>
                  </a:cubicBezTo>
                  <a:cubicBezTo>
                    <a:pt x="117" y="152"/>
                    <a:pt x="99" y="159"/>
                    <a:pt x="78" y="159"/>
                  </a:cubicBezTo>
                  <a:cubicBezTo>
                    <a:pt x="55" y="159"/>
                    <a:pt x="35" y="150"/>
                    <a:pt x="20" y="133"/>
                  </a:cubicBezTo>
                  <a:cubicBezTo>
                    <a:pt x="6" y="118"/>
                    <a:pt x="0" y="99"/>
                    <a:pt x="0" y="78"/>
                  </a:cubicBezTo>
                  <a:cubicBezTo>
                    <a:pt x="0" y="56"/>
                    <a:pt x="9" y="37"/>
                    <a:pt x="26" y="20"/>
                  </a:cubicBezTo>
                  <a:cubicBezTo>
                    <a:pt x="41" y="7"/>
                    <a:pt x="58" y="0"/>
                    <a:pt x="79" y="0"/>
                  </a:cubicBezTo>
                  <a:moveTo>
                    <a:pt x="16" y="277"/>
                  </a:moveTo>
                  <a:cubicBezTo>
                    <a:pt x="144" y="277"/>
                    <a:pt x="144" y="277"/>
                    <a:pt x="144" y="277"/>
                  </a:cubicBezTo>
                  <a:cubicBezTo>
                    <a:pt x="144" y="1031"/>
                    <a:pt x="144" y="1031"/>
                    <a:pt x="144" y="1031"/>
                  </a:cubicBezTo>
                  <a:cubicBezTo>
                    <a:pt x="16" y="1031"/>
                    <a:pt x="16" y="1031"/>
                    <a:pt x="16" y="1031"/>
                  </a:cubicBezTo>
                  <a:lnTo>
                    <a:pt x="16" y="277"/>
                  </a:lnTo>
                  <a:close/>
                </a:path>
              </a:pathLst>
            </a:custGeom>
            <a:solidFill>
              <a:srgbClr val="000000"/>
            </a:solidFill>
            <a:ln w="9525">
              <a:noFill/>
              <a:round/>
              <a:headEnd/>
              <a:tailEnd/>
            </a:ln>
          </p:spPr>
          <p:txBody>
            <a:bodyPr/>
            <a:lstStyle/>
            <a:p>
              <a:endParaRPr lang="en-US">
                <a:solidFill>
                  <a:srgbClr val="000000"/>
                </a:solidFill>
              </a:endParaRPr>
            </a:p>
          </p:txBody>
        </p:sp>
        <p:sp>
          <p:nvSpPr>
            <p:cNvPr id="27" name="Freeform 25"/>
            <p:cNvSpPr>
              <a:spLocks/>
            </p:cNvSpPr>
            <p:nvPr/>
          </p:nvSpPr>
          <p:spPr bwMode="gray">
            <a:xfrm>
              <a:off x="6064250" y="4065588"/>
              <a:ext cx="106363" cy="304800"/>
            </a:xfrm>
            <a:custGeom>
              <a:avLst/>
              <a:gdLst/>
              <a:ahLst/>
              <a:cxnLst>
                <a:cxn ang="0">
                  <a:pos x="0" y="0"/>
                </a:cxn>
                <a:cxn ang="0">
                  <a:pos x="129" y="0"/>
                </a:cxn>
                <a:cxn ang="0">
                  <a:pos x="129" y="204"/>
                </a:cxn>
                <a:cxn ang="0">
                  <a:pos x="332" y="204"/>
                </a:cxn>
                <a:cxn ang="0">
                  <a:pos x="332" y="286"/>
                </a:cxn>
                <a:cxn ang="0">
                  <a:pos x="129" y="286"/>
                </a:cxn>
                <a:cxn ang="0">
                  <a:pos x="129" y="686"/>
                </a:cxn>
                <a:cxn ang="0">
                  <a:pos x="163" y="840"/>
                </a:cxn>
                <a:cxn ang="0">
                  <a:pos x="234" y="873"/>
                </a:cxn>
                <a:cxn ang="0">
                  <a:pos x="289" y="875"/>
                </a:cxn>
                <a:cxn ang="0">
                  <a:pos x="332" y="875"/>
                </a:cxn>
                <a:cxn ang="0">
                  <a:pos x="332" y="958"/>
                </a:cxn>
                <a:cxn ang="0">
                  <a:pos x="262" y="958"/>
                </a:cxn>
                <a:cxn ang="0">
                  <a:pos x="132" y="945"/>
                </a:cxn>
                <a:cxn ang="0">
                  <a:pos x="11" y="817"/>
                </a:cxn>
                <a:cxn ang="0">
                  <a:pos x="0" y="667"/>
                </a:cxn>
                <a:cxn ang="0">
                  <a:pos x="0" y="0"/>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8" y="858"/>
                    <a:pt x="202" y="869"/>
                    <a:pt x="234" y="873"/>
                  </a:cubicBezTo>
                  <a:cubicBezTo>
                    <a:pt x="245" y="875"/>
                    <a:pt x="263" y="875"/>
                    <a:pt x="289" y="875"/>
                  </a:cubicBezTo>
                  <a:cubicBezTo>
                    <a:pt x="332" y="875"/>
                    <a:pt x="332" y="875"/>
                    <a:pt x="332" y="875"/>
                  </a:cubicBezTo>
                  <a:cubicBezTo>
                    <a:pt x="332" y="958"/>
                    <a:pt x="332" y="958"/>
                    <a:pt x="332" y="958"/>
                  </a:cubicBezTo>
                  <a:cubicBezTo>
                    <a:pt x="262" y="958"/>
                    <a:pt x="262" y="958"/>
                    <a:pt x="262" y="958"/>
                  </a:cubicBezTo>
                  <a:cubicBezTo>
                    <a:pt x="207" y="958"/>
                    <a:pt x="163" y="953"/>
                    <a:pt x="132" y="945"/>
                  </a:cubicBezTo>
                  <a:cubicBezTo>
                    <a:pt x="66" y="927"/>
                    <a:pt x="26" y="884"/>
                    <a:pt x="11" y="817"/>
                  </a:cubicBezTo>
                  <a:cubicBezTo>
                    <a:pt x="4" y="781"/>
                    <a:pt x="0" y="731"/>
                    <a:pt x="0" y="667"/>
                  </a:cubicBez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8" name="Freeform 26"/>
            <p:cNvSpPr>
              <a:spLocks/>
            </p:cNvSpPr>
            <p:nvPr/>
          </p:nvSpPr>
          <p:spPr bwMode="gray">
            <a:xfrm>
              <a:off x="6219825" y="4010025"/>
              <a:ext cx="180975" cy="360363"/>
            </a:xfrm>
            <a:custGeom>
              <a:avLst/>
              <a:gdLst/>
              <a:ahLst/>
              <a:cxnLst>
                <a:cxn ang="0">
                  <a:pos x="0" y="1136"/>
                </a:cxn>
                <a:cxn ang="0">
                  <a:pos x="0" y="0"/>
                </a:cxn>
                <a:cxn ang="0">
                  <a:pos x="129" y="0"/>
                </a:cxn>
                <a:cxn ang="0">
                  <a:pos x="129" y="400"/>
                </a:cxn>
                <a:cxn ang="0">
                  <a:pos x="319" y="361"/>
                </a:cxn>
                <a:cxn ang="0">
                  <a:pos x="549" y="479"/>
                </a:cxn>
                <a:cxn ang="0">
                  <a:pos x="572" y="673"/>
                </a:cxn>
                <a:cxn ang="0">
                  <a:pos x="572" y="1136"/>
                </a:cxn>
                <a:cxn ang="0">
                  <a:pos x="443" y="1136"/>
                </a:cxn>
                <a:cxn ang="0">
                  <a:pos x="443" y="653"/>
                </a:cxn>
                <a:cxn ang="0">
                  <a:pos x="420" y="499"/>
                </a:cxn>
                <a:cxn ang="0">
                  <a:pos x="306" y="439"/>
                </a:cxn>
                <a:cxn ang="0">
                  <a:pos x="129" y="485"/>
                </a:cxn>
                <a:cxn ang="0">
                  <a:pos x="129" y="1136"/>
                </a:cxn>
                <a:cxn ang="0">
                  <a:pos x="0" y="1136"/>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59"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6" y="439"/>
                  </a:cubicBezTo>
                  <a:cubicBezTo>
                    <a:pt x="256" y="439"/>
                    <a:pt x="197" y="454"/>
                    <a:pt x="129" y="485"/>
                  </a:cubicBezTo>
                  <a:cubicBezTo>
                    <a:pt x="129" y="1136"/>
                    <a:pt x="129" y="1136"/>
                    <a:pt x="129" y="1136"/>
                  </a:cubicBezTo>
                  <a:lnTo>
                    <a:pt x="0" y="1136"/>
                  </a:lnTo>
                  <a:close/>
                </a:path>
              </a:pathLst>
            </a:custGeom>
            <a:solidFill>
              <a:srgbClr val="000000"/>
            </a:solidFill>
            <a:ln w="9525">
              <a:noFill/>
              <a:round/>
              <a:headEnd/>
              <a:tailEnd/>
            </a:ln>
          </p:spPr>
          <p:txBody>
            <a:bodyPr/>
            <a:lstStyle/>
            <a:p>
              <a:endParaRPr lang="en-US">
                <a:solidFill>
                  <a:srgbClr val="000000"/>
                </a:solidFill>
              </a:endParaRPr>
            </a:p>
          </p:txBody>
        </p:sp>
        <p:sp>
          <p:nvSpPr>
            <p:cNvPr id="29" name="Freeform 27"/>
            <p:cNvSpPr>
              <a:spLocks/>
            </p:cNvSpPr>
            <p:nvPr/>
          </p:nvSpPr>
          <p:spPr bwMode="gray">
            <a:xfrm>
              <a:off x="6553200" y="4130675"/>
              <a:ext cx="200025" cy="354013"/>
            </a:xfrm>
            <a:custGeom>
              <a:avLst/>
              <a:gdLst/>
              <a:ahLst/>
              <a:cxnLst>
                <a:cxn ang="0">
                  <a:pos x="56" y="153"/>
                </a:cxn>
                <a:cxn ang="0">
                  <a:pos x="0" y="0"/>
                </a:cxn>
                <a:cxn ang="0">
                  <a:pos x="27" y="0"/>
                </a:cxn>
                <a:cxn ang="0">
                  <a:pos x="67" y="120"/>
                </a:cxn>
                <a:cxn ang="0">
                  <a:pos x="104" y="0"/>
                </a:cxn>
                <a:cxn ang="0">
                  <a:pos x="126" y="0"/>
                </a:cxn>
                <a:cxn ang="0">
                  <a:pos x="51" y="223"/>
                </a:cxn>
                <a:cxn ang="0">
                  <a:pos x="29" y="223"/>
                </a:cxn>
                <a:cxn ang="0">
                  <a:pos x="56" y="153"/>
                </a:cxn>
              </a:cxnLst>
              <a:rect l="0" t="0" r="r" b="b"/>
              <a:pathLst>
                <a:path w="126" h="223">
                  <a:moveTo>
                    <a:pt x="56" y="153"/>
                  </a:moveTo>
                  <a:lnTo>
                    <a:pt x="0" y="0"/>
                  </a:lnTo>
                  <a:lnTo>
                    <a:pt x="27" y="0"/>
                  </a:lnTo>
                  <a:lnTo>
                    <a:pt x="67" y="120"/>
                  </a:lnTo>
                  <a:lnTo>
                    <a:pt x="104" y="0"/>
                  </a:lnTo>
                  <a:lnTo>
                    <a:pt x="126" y="0"/>
                  </a:lnTo>
                  <a:lnTo>
                    <a:pt x="51" y="223"/>
                  </a:lnTo>
                  <a:lnTo>
                    <a:pt x="29" y="223"/>
                  </a:lnTo>
                  <a:lnTo>
                    <a:pt x="56" y="153"/>
                  </a:lnTo>
                  <a:close/>
                </a:path>
              </a:pathLst>
            </a:custGeom>
            <a:solidFill>
              <a:srgbClr val="000000"/>
            </a:solidFill>
            <a:ln w="9525">
              <a:noFill/>
              <a:round/>
              <a:headEnd/>
              <a:tailEnd/>
            </a:ln>
          </p:spPr>
          <p:txBody>
            <a:bodyPr/>
            <a:lstStyle/>
            <a:p>
              <a:endParaRPr lang="en-US">
                <a:solidFill>
                  <a:srgbClr val="000000"/>
                </a:solidFill>
              </a:endParaRPr>
            </a:p>
          </p:txBody>
        </p:sp>
        <p:sp>
          <p:nvSpPr>
            <p:cNvPr id="30" name="Freeform 28"/>
            <p:cNvSpPr>
              <a:spLocks noEditPoints="1"/>
            </p:cNvSpPr>
            <p:nvPr/>
          </p:nvSpPr>
          <p:spPr bwMode="gray">
            <a:xfrm>
              <a:off x="6778625" y="4124325"/>
              <a:ext cx="201613" cy="252413"/>
            </a:xfrm>
            <a:custGeom>
              <a:avLst/>
              <a:gdLst/>
              <a:ahLst/>
              <a:cxnLst>
                <a:cxn ang="0">
                  <a:pos x="318" y="0"/>
                </a:cxn>
                <a:cxn ang="0">
                  <a:pos x="559" y="107"/>
                </a:cxn>
                <a:cxn ang="0">
                  <a:pos x="634" y="398"/>
                </a:cxn>
                <a:cxn ang="0">
                  <a:pos x="559" y="688"/>
                </a:cxn>
                <a:cxn ang="0">
                  <a:pos x="318" y="795"/>
                </a:cxn>
                <a:cxn ang="0">
                  <a:pos x="0" y="393"/>
                </a:cxn>
                <a:cxn ang="0">
                  <a:pos x="76" y="107"/>
                </a:cxn>
                <a:cxn ang="0">
                  <a:pos x="318" y="0"/>
                </a:cxn>
                <a:cxn ang="0">
                  <a:pos x="318" y="78"/>
                </a:cxn>
                <a:cxn ang="0">
                  <a:pos x="167" y="176"/>
                </a:cxn>
                <a:cxn ang="0">
                  <a:pos x="132" y="394"/>
                </a:cxn>
                <a:cxn ang="0">
                  <a:pos x="167" y="619"/>
                </a:cxn>
                <a:cxn ang="0">
                  <a:pos x="318" y="718"/>
                </a:cxn>
                <a:cxn ang="0">
                  <a:pos x="468" y="619"/>
                </a:cxn>
                <a:cxn ang="0">
                  <a:pos x="503" y="398"/>
                </a:cxn>
                <a:cxn ang="0">
                  <a:pos x="468" y="176"/>
                </a:cxn>
                <a:cxn ang="0">
                  <a:pos x="318" y="78"/>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10"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solidFill>
                  <a:srgbClr val="000000"/>
                </a:solidFill>
              </a:endParaRPr>
            </a:p>
          </p:txBody>
        </p:sp>
        <p:sp>
          <p:nvSpPr>
            <p:cNvPr id="31" name="Freeform 29"/>
            <p:cNvSpPr>
              <a:spLocks/>
            </p:cNvSpPr>
            <p:nvPr/>
          </p:nvSpPr>
          <p:spPr bwMode="gray">
            <a:xfrm>
              <a:off x="7037388" y="4130675"/>
              <a:ext cx="174625" cy="246063"/>
            </a:xfrm>
            <a:custGeom>
              <a:avLst/>
              <a:gdLst/>
              <a:ahLst/>
              <a:cxnLst>
                <a:cxn ang="0">
                  <a:pos x="0" y="0"/>
                </a:cxn>
                <a:cxn ang="0">
                  <a:pos x="129" y="0"/>
                </a:cxn>
                <a:cxn ang="0">
                  <a:pos x="129" y="465"/>
                </a:cxn>
                <a:cxn ang="0">
                  <a:pos x="152" y="636"/>
                </a:cxn>
                <a:cxn ang="0">
                  <a:pos x="206" y="685"/>
                </a:cxn>
                <a:cxn ang="0">
                  <a:pos x="289" y="697"/>
                </a:cxn>
                <a:cxn ang="0">
                  <a:pos x="422" y="677"/>
                </a:cxn>
                <a:cxn ang="0">
                  <a:pos x="422" y="0"/>
                </a:cxn>
                <a:cxn ang="0">
                  <a:pos x="550" y="0"/>
                </a:cxn>
                <a:cxn ang="0">
                  <a:pos x="550" y="742"/>
                </a:cxn>
                <a:cxn ang="0">
                  <a:pos x="281" y="774"/>
                </a:cxn>
                <a:cxn ang="0">
                  <a:pos x="90" y="734"/>
                </a:cxn>
                <a:cxn ang="0">
                  <a:pos x="7" y="593"/>
                </a:cxn>
                <a:cxn ang="0">
                  <a:pos x="0" y="475"/>
                </a:cxn>
                <a:cxn ang="0">
                  <a:pos x="0" y="0"/>
                </a:cxn>
              </a:cxnLst>
              <a:rect l="0" t="0" r="r" b="b"/>
              <a:pathLst>
                <a:path w="550" h="774">
                  <a:moveTo>
                    <a:pt x="0" y="0"/>
                  </a:moveTo>
                  <a:cubicBezTo>
                    <a:pt x="129" y="0"/>
                    <a:pt x="129" y="0"/>
                    <a:pt x="129" y="0"/>
                  </a:cubicBezTo>
                  <a:cubicBezTo>
                    <a:pt x="129" y="465"/>
                    <a:pt x="129" y="465"/>
                    <a:pt x="129" y="465"/>
                  </a:cubicBezTo>
                  <a:cubicBezTo>
                    <a:pt x="129" y="550"/>
                    <a:pt x="137" y="608"/>
                    <a:pt x="152" y="636"/>
                  </a:cubicBezTo>
                  <a:cubicBezTo>
                    <a:pt x="165" y="660"/>
                    <a:pt x="183" y="676"/>
                    <a:pt x="206" y="685"/>
                  </a:cubicBezTo>
                  <a:cubicBezTo>
                    <a:pt x="225" y="693"/>
                    <a:pt x="253" y="697"/>
                    <a:pt x="289" y="697"/>
                  </a:cubicBezTo>
                  <a:cubicBezTo>
                    <a:pt x="331" y="697"/>
                    <a:pt x="375" y="690"/>
                    <a:pt x="422" y="677"/>
                  </a:cubicBezTo>
                  <a:cubicBezTo>
                    <a:pt x="422" y="0"/>
                    <a:pt x="422" y="0"/>
                    <a:pt x="422" y="0"/>
                  </a:cubicBezTo>
                  <a:cubicBezTo>
                    <a:pt x="550" y="0"/>
                    <a:pt x="550" y="0"/>
                    <a:pt x="550" y="0"/>
                  </a:cubicBezTo>
                  <a:cubicBezTo>
                    <a:pt x="550" y="742"/>
                    <a:pt x="550" y="742"/>
                    <a:pt x="550" y="742"/>
                  </a:cubicBezTo>
                  <a:cubicBezTo>
                    <a:pt x="455" y="763"/>
                    <a:pt x="365" y="774"/>
                    <a:pt x="281" y="774"/>
                  </a:cubicBezTo>
                  <a:cubicBezTo>
                    <a:pt x="196" y="774"/>
                    <a:pt x="132" y="761"/>
                    <a:pt x="90" y="734"/>
                  </a:cubicBezTo>
                  <a:cubicBezTo>
                    <a:pt x="43" y="704"/>
                    <a:pt x="15" y="657"/>
                    <a:pt x="7" y="593"/>
                  </a:cubicBezTo>
                  <a:cubicBezTo>
                    <a:pt x="2" y="563"/>
                    <a:pt x="0" y="523"/>
                    <a:pt x="0" y="475"/>
                  </a:cubicBez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32" name="Freeform 30"/>
            <p:cNvSpPr>
              <a:spLocks/>
            </p:cNvSpPr>
            <p:nvPr/>
          </p:nvSpPr>
          <p:spPr bwMode="gray">
            <a:xfrm>
              <a:off x="3935413" y="1814513"/>
              <a:ext cx="787400" cy="608013"/>
            </a:xfrm>
            <a:custGeom>
              <a:avLst/>
              <a:gdLst/>
              <a:ahLst/>
              <a:cxnLst>
                <a:cxn ang="0">
                  <a:pos x="1006" y="801"/>
                </a:cxn>
                <a:cxn ang="0">
                  <a:pos x="627" y="673"/>
                </a:cxn>
                <a:cxn ang="0">
                  <a:pos x="1" y="1294"/>
                </a:cxn>
                <a:cxn ang="0">
                  <a:pos x="627" y="1912"/>
                </a:cxn>
                <a:cxn ang="0">
                  <a:pos x="1103" y="1696"/>
                </a:cxn>
                <a:cxn ang="0">
                  <a:pos x="1103" y="1355"/>
                </a:cxn>
                <a:cxn ang="0">
                  <a:pos x="807" y="1643"/>
                </a:cxn>
                <a:cxn ang="0">
                  <a:pos x="627" y="1681"/>
                </a:cxn>
                <a:cxn ang="0">
                  <a:pos x="235" y="1294"/>
                </a:cxn>
                <a:cxn ang="0">
                  <a:pos x="627" y="905"/>
                </a:cxn>
                <a:cxn ang="0">
                  <a:pos x="902" y="1019"/>
                </a:cxn>
                <a:cxn ang="0">
                  <a:pos x="1145" y="1298"/>
                </a:cxn>
                <a:cxn ang="0">
                  <a:pos x="1708" y="1544"/>
                </a:cxn>
                <a:cxn ang="0">
                  <a:pos x="2477" y="777"/>
                </a:cxn>
                <a:cxn ang="0">
                  <a:pos x="1708" y="0"/>
                </a:cxn>
                <a:cxn ang="0">
                  <a:pos x="1103" y="309"/>
                </a:cxn>
                <a:cxn ang="0">
                  <a:pos x="1103" y="771"/>
                </a:cxn>
                <a:cxn ang="0">
                  <a:pos x="1708" y="244"/>
                </a:cxn>
                <a:cxn ang="0">
                  <a:pos x="2236" y="777"/>
                </a:cxn>
                <a:cxn ang="0">
                  <a:pos x="1708" y="1305"/>
                </a:cxn>
                <a:cxn ang="0">
                  <a:pos x="1365" y="1179"/>
                </a:cxn>
                <a:cxn ang="0">
                  <a:pos x="1006" y="801"/>
                </a:cxn>
              </a:cxnLst>
              <a:rect l="0" t="0" r="r" b="b"/>
              <a:pathLst>
                <a:path w="2477" h="1913">
                  <a:moveTo>
                    <a:pt x="1006" y="801"/>
                  </a:moveTo>
                  <a:cubicBezTo>
                    <a:pt x="916" y="722"/>
                    <a:pt x="771" y="674"/>
                    <a:pt x="627" y="673"/>
                  </a:cubicBezTo>
                  <a:cubicBezTo>
                    <a:pt x="283" y="672"/>
                    <a:pt x="2" y="944"/>
                    <a:pt x="1" y="1294"/>
                  </a:cubicBezTo>
                  <a:cubicBezTo>
                    <a:pt x="0" y="1638"/>
                    <a:pt x="283" y="1911"/>
                    <a:pt x="627" y="1912"/>
                  </a:cubicBezTo>
                  <a:cubicBezTo>
                    <a:pt x="820" y="1913"/>
                    <a:pt x="988" y="1834"/>
                    <a:pt x="1103" y="1696"/>
                  </a:cubicBezTo>
                  <a:cubicBezTo>
                    <a:pt x="1103" y="1355"/>
                    <a:pt x="1103" y="1355"/>
                    <a:pt x="1103" y="1355"/>
                  </a:cubicBezTo>
                  <a:cubicBezTo>
                    <a:pt x="1042" y="1461"/>
                    <a:pt x="918" y="1597"/>
                    <a:pt x="807" y="1643"/>
                  </a:cubicBezTo>
                  <a:cubicBezTo>
                    <a:pt x="751" y="1666"/>
                    <a:pt x="694" y="1681"/>
                    <a:pt x="627" y="1681"/>
                  </a:cubicBezTo>
                  <a:cubicBezTo>
                    <a:pt x="412" y="1681"/>
                    <a:pt x="235" y="1514"/>
                    <a:pt x="235" y="1294"/>
                  </a:cubicBezTo>
                  <a:cubicBezTo>
                    <a:pt x="235" y="1091"/>
                    <a:pt x="398" y="904"/>
                    <a:pt x="627" y="905"/>
                  </a:cubicBezTo>
                  <a:cubicBezTo>
                    <a:pt x="734" y="905"/>
                    <a:pt x="831" y="949"/>
                    <a:pt x="902" y="1019"/>
                  </a:cubicBezTo>
                  <a:cubicBezTo>
                    <a:pt x="976" y="1090"/>
                    <a:pt x="1090" y="1239"/>
                    <a:pt x="1145" y="1298"/>
                  </a:cubicBezTo>
                  <a:cubicBezTo>
                    <a:pt x="1285" y="1449"/>
                    <a:pt x="1486" y="1543"/>
                    <a:pt x="1708" y="1544"/>
                  </a:cubicBezTo>
                  <a:cubicBezTo>
                    <a:pt x="2132" y="1545"/>
                    <a:pt x="2477" y="1201"/>
                    <a:pt x="2477" y="777"/>
                  </a:cubicBezTo>
                  <a:cubicBezTo>
                    <a:pt x="2477" y="353"/>
                    <a:pt x="2132" y="0"/>
                    <a:pt x="1708" y="0"/>
                  </a:cubicBezTo>
                  <a:cubicBezTo>
                    <a:pt x="1461" y="0"/>
                    <a:pt x="1244" y="129"/>
                    <a:pt x="1103" y="309"/>
                  </a:cubicBezTo>
                  <a:cubicBezTo>
                    <a:pt x="1103" y="771"/>
                    <a:pt x="1103" y="771"/>
                    <a:pt x="1103" y="771"/>
                  </a:cubicBezTo>
                  <a:cubicBezTo>
                    <a:pt x="1210" y="478"/>
                    <a:pt x="1404" y="244"/>
                    <a:pt x="1708" y="244"/>
                  </a:cubicBezTo>
                  <a:cubicBezTo>
                    <a:pt x="2000" y="244"/>
                    <a:pt x="2237" y="485"/>
                    <a:pt x="2236" y="777"/>
                  </a:cubicBezTo>
                  <a:cubicBezTo>
                    <a:pt x="2235" y="1069"/>
                    <a:pt x="2000" y="1305"/>
                    <a:pt x="1708" y="1305"/>
                  </a:cubicBezTo>
                  <a:cubicBezTo>
                    <a:pt x="1578" y="1304"/>
                    <a:pt x="1457" y="1257"/>
                    <a:pt x="1365" y="1179"/>
                  </a:cubicBezTo>
                  <a:cubicBezTo>
                    <a:pt x="1251" y="1090"/>
                    <a:pt x="1124" y="901"/>
                    <a:pt x="1006" y="801"/>
                  </a:cubicBezTo>
                </a:path>
              </a:pathLst>
            </a:custGeom>
            <a:solidFill>
              <a:srgbClr val="FF0000"/>
            </a:solidFill>
            <a:ln w="9525">
              <a:noFill/>
              <a:round/>
              <a:headEnd/>
              <a:tailEnd/>
            </a:ln>
          </p:spPr>
          <p:txBody>
            <a:bodyPr/>
            <a:lstStyle/>
            <a:p>
              <a:endParaRPr lang="en-US">
                <a:solidFill>
                  <a:srgbClr val="000000"/>
                </a:solidFill>
              </a:endParaRPr>
            </a:p>
          </p:txBody>
        </p:sp>
        <p:sp>
          <p:nvSpPr>
            <p:cNvPr id="33" name="Freeform 31"/>
            <p:cNvSpPr>
              <a:spLocks/>
            </p:cNvSpPr>
            <p:nvPr/>
          </p:nvSpPr>
          <p:spPr bwMode="gray">
            <a:xfrm>
              <a:off x="2652713" y="2476500"/>
              <a:ext cx="539750" cy="882650"/>
            </a:xfrm>
            <a:custGeom>
              <a:avLst/>
              <a:gdLst/>
              <a:ahLst/>
              <a:cxnLst>
                <a:cxn ang="0">
                  <a:pos x="0" y="0"/>
                </a:cxn>
                <a:cxn ang="0">
                  <a:pos x="1700" y="0"/>
                </a:cxn>
                <a:cxn ang="0">
                  <a:pos x="1700" y="473"/>
                </a:cxn>
                <a:cxn ang="0">
                  <a:pos x="1429" y="286"/>
                </a:cxn>
                <a:cxn ang="0">
                  <a:pos x="642" y="286"/>
                </a:cxn>
                <a:cxn ang="0">
                  <a:pos x="642" y="1104"/>
                </a:cxn>
                <a:cxn ang="0">
                  <a:pos x="1495" y="1104"/>
                </a:cxn>
                <a:cxn ang="0">
                  <a:pos x="1495" y="1537"/>
                </a:cxn>
                <a:cxn ang="0">
                  <a:pos x="1262" y="1398"/>
                </a:cxn>
                <a:cxn ang="0">
                  <a:pos x="642" y="1398"/>
                </a:cxn>
                <a:cxn ang="0">
                  <a:pos x="642" y="2515"/>
                </a:cxn>
                <a:cxn ang="0">
                  <a:pos x="820" y="2777"/>
                </a:cxn>
                <a:cxn ang="0">
                  <a:pos x="11" y="2777"/>
                </a:cxn>
                <a:cxn ang="0">
                  <a:pos x="181" y="2515"/>
                </a:cxn>
                <a:cxn ang="0">
                  <a:pos x="181" y="291"/>
                </a:cxn>
                <a:cxn ang="0">
                  <a:pos x="0" y="0"/>
                </a:cxn>
              </a:cxnLst>
              <a:rect l="0" t="0" r="r" b="b"/>
              <a:pathLst>
                <a:path w="1700" h="2777">
                  <a:moveTo>
                    <a:pt x="0" y="0"/>
                  </a:moveTo>
                  <a:cubicBezTo>
                    <a:pt x="1700" y="0"/>
                    <a:pt x="1700" y="0"/>
                    <a:pt x="1700" y="0"/>
                  </a:cubicBezTo>
                  <a:cubicBezTo>
                    <a:pt x="1700" y="473"/>
                    <a:pt x="1700" y="473"/>
                    <a:pt x="1700" y="473"/>
                  </a:cubicBezTo>
                  <a:cubicBezTo>
                    <a:pt x="1700" y="473"/>
                    <a:pt x="1613" y="287"/>
                    <a:pt x="1429" y="286"/>
                  </a:cubicBezTo>
                  <a:cubicBezTo>
                    <a:pt x="642" y="286"/>
                    <a:pt x="642" y="286"/>
                    <a:pt x="642" y="286"/>
                  </a:cubicBezTo>
                  <a:cubicBezTo>
                    <a:pt x="642" y="1104"/>
                    <a:pt x="642" y="1104"/>
                    <a:pt x="642" y="1104"/>
                  </a:cubicBezTo>
                  <a:cubicBezTo>
                    <a:pt x="1495" y="1104"/>
                    <a:pt x="1495" y="1104"/>
                    <a:pt x="1495" y="1104"/>
                  </a:cubicBezTo>
                  <a:cubicBezTo>
                    <a:pt x="1495" y="1537"/>
                    <a:pt x="1495" y="1537"/>
                    <a:pt x="1495" y="1537"/>
                  </a:cubicBezTo>
                  <a:cubicBezTo>
                    <a:pt x="1495" y="1537"/>
                    <a:pt x="1468" y="1399"/>
                    <a:pt x="1262" y="1398"/>
                  </a:cubicBezTo>
                  <a:cubicBezTo>
                    <a:pt x="642" y="1398"/>
                    <a:pt x="642" y="1398"/>
                    <a:pt x="642" y="1398"/>
                  </a:cubicBezTo>
                  <a:cubicBezTo>
                    <a:pt x="642" y="2515"/>
                    <a:pt x="642" y="2515"/>
                    <a:pt x="642" y="2515"/>
                  </a:cubicBezTo>
                  <a:cubicBezTo>
                    <a:pt x="642" y="2679"/>
                    <a:pt x="820" y="2777"/>
                    <a:pt x="820" y="2777"/>
                  </a:cubicBezTo>
                  <a:cubicBezTo>
                    <a:pt x="11" y="2777"/>
                    <a:pt x="11" y="2777"/>
                    <a:pt x="11" y="2777"/>
                  </a:cubicBezTo>
                  <a:cubicBezTo>
                    <a:pt x="11" y="2777"/>
                    <a:pt x="181" y="2691"/>
                    <a:pt x="181" y="2515"/>
                  </a:cubicBezTo>
                  <a:cubicBezTo>
                    <a:pt x="181" y="291"/>
                    <a:pt x="181" y="291"/>
                    <a:pt x="181" y="291"/>
                  </a:cubicBezTo>
                  <a:cubicBezTo>
                    <a:pt x="181" y="104"/>
                    <a:pt x="0" y="0"/>
                    <a:pt x="0"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4" name="Freeform 32"/>
            <p:cNvSpPr>
              <a:spLocks/>
            </p:cNvSpPr>
            <p:nvPr/>
          </p:nvSpPr>
          <p:spPr bwMode="gray">
            <a:xfrm>
              <a:off x="3929063" y="2476500"/>
              <a:ext cx="355600" cy="1230313"/>
            </a:xfrm>
            <a:custGeom>
              <a:avLst/>
              <a:gdLst/>
              <a:ahLst/>
              <a:cxnLst>
                <a:cxn ang="0">
                  <a:pos x="257" y="0"/>
                </a:cxn>
                <a:cxn ang="0">
                  <a:pos x="1123" y="0"/>
                </a:cxn>
                <a:cxn ang="0">
                  <a:pos x="929" y="242"/>
                </a:cxn>
                <a:cxn ang="0">
                  <a:pos x="929" y="2847"/>
                </a:cxn>
                <a:cxn ang="0">
                  <a:pos x="0" y="3869"/>
                </a:cxn>
                <a:cxn ang="0">
                  <a:pos x="443" y="2847"/>
                </a:cxn>
                <a:cxn ang="0">
                  <a:pos x="443" y="242"/>
                </a:cxn>
                <a:cxn ang="0">
                  <a:pos x="257" y="0"/>
                </a:cxn>
              </a:cxnLst>
              <a:rect l="0" t="0" r="r" b="b"/>
              <a:pathLst>
                <a:path w="1123" h="3872">
                  <a:moveTo>
                    <a:pt x="257" y="0"/>
                  </a:moveTo>
                  <a:cubicBezTo>
                    <a:pt x="1123" y="0"/>
                    <a:pt x="1123" y="0"/>
                    <a:pt x="1123" y="0"/>
                  </a:cubicBezTo>
                  <a:cubicBezTo>
                    <a:pt x="1123" y="0"/>
                    <a:pt x="929" y="92"/>
                    <a:pt x="929" y="242"/>
                  </a:cubicBezTo>
                  <a:cubicBezTo>
                    <a:pt x="929" y="2847"/>
                    <a:pt x="929" y="2847"/>
                    <a:pt x="929" y="2847"/>
                  </a:cubicBezTo>
                  <a:cubicBezTo>
                    <a:pt x="929" y="3727"/>
                    <a:pt x="46" y="3872"/>
                    <a:pt x="0" y="3869"/>
                  </a:cubicBezTo>
                  <a:cubicBezTo>
                    <a:pt x="75" y="3821"/>
                    <a:pt x="442" y="3508"/>
                    <a:pt x="443" y="2847"/>
                  </a:cubicBezTo>
                  <a:cubicBezTo>
                    <a:pt x="443" y="242"/>
                    <a:pt x="443" y="242"/>
                    <a:pt x="443" y="242"/>
                  </a:cubicBezTo>
                  <a:cubicBezTo>
                    <a:pt x="444" y="100"/>
                    <a:pt x="257" y="0"/>
                    <a:pt x="257"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5" name="Freeform 33"/>
            <p:cNvSpPr>
              <a:spLocks/>
            </p:cNvSpPr>
            <p:nvPr/>
          </p:nvSpPr>
          <p:spPr bwMode="gray">
            <a:xfrm>
              <a:off x="4322763" y="2476500"/>
              <a:ext cx="276225" cy="882650"/>
            </a:xfrm>
            <a:custGeom>
              <a:avLst/>
              <a:gdLst/>
              <a:ahLst/>
              <a:cxnLst>
                <a:cxn ang="0">
                  <a:pos x="0" y="0"/>
                </a:cxn>
                <a:cxn ang="0">
                  <a:pos x="868" y="0"/>
                </a:cxn>
                <a:cxn ang="0">
                  <a:pos x="675" y="245"/>
                </a:cxn>
                <a:cxn ang="0">
                  <a:pos x="675" y="2514"/>
                </a:cxn>
                <a:cxn ang="0">
                  <a:pos x="868" y="2778"/>
                </a:cxn>
                <a:cxn ang="0">
                  <a:pos x="0" y="2778"/>
                </a:cxn>
                <a:cxn ang="0">
                  <a:pos x="193" y="2514"/>
                </a:cxn>
                <a:cxn ang="0">
                  <a:pos x="193" y="245"/>
                </a:cxn>
                <a:cxn ang="0">
                  <a:pos x="0" y="0"/>
                </a:cxn>
              </a:cxnLst>
              <a:rect l="0" t="0" r="r" b="b"/>
              <a:pathLst>
                <a:path w="868" h="2778">
                  <a:moveTo>
                    <a:pt x="0" y="0"/>
                  </a:moveTo>
                  <a:cubicBezTo>
                    <a:pt x="868" y="0"/>
                    <a:pt x="868" y="0"/>
                    <a:pt x="868" y="0"/>
                  </a:cubicBezTo>
                  <a:cubicBezTo>
                    <a:pt x="868" y="0"/>
                    <a:pt x="675" y="92"/>
                    <a:pt x="675" y="245"/>
                  </a:cubicBezTo>
                  <a:cubicBezTo>
                    <a:pt x="675" y="2514"/>
                    <a:pt x="675" y="2514"/>
                    <a:pt x="675" y="2514"/>
                  </a:cubicBezTo>
                  <a:cubicBezTo>
                    <a:pt x="675" y="2677"/>
                    <a:pt x="868" y="2778"/>
                    <a:pt x="868" y="2778"/>
                  </a:cubicBezTo>
                  <a:cubicBezTo>
                    <a:pt x="0" y="2778"/>
                    <a:pt x="0" y="2778"/>
                    <a:pt x="0" y="2778"/>
                  </a:cubicBezTo>
                  <a:cubicBezTo>
                    <a:pt x="0" y="2778"/>
                    <a:pt x="193" y="2677"/>
                    <a:pt x="193" y="2514"/>
                  </a:cubicBezTo>
                  <a:cubicBezTo>
                    <a:pt x="193" y="245"/>
                    <a:pt x="193" y="245"/>
                    <a:pt x="193" y="245"/>
                  </a:cubicBezTo>
                  <a:cubicBezTo>
                    <a:pt x="193" y="92"/>
                    <a:pt x="0" y="0"/>
                    <a:pt x="0"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6" name="Freeform 34"/>
            <p:cNvSpPr>
              <a:spLocks/>
            </p:cNvSpPr>
            <p:nvPr/>
          </p:nvSpPr>
          <p:spPr bwMode="gray">
            <a:xfrm>
              <a:off x="4600575" y="2476500"/>
              <a:ext cx="660400" cy="882650"/>
            </a:xfrm>
            <a:custGeom>
              <a:avLst/>
              <a:gdLst/>
              <a:ahLst/>
              <a:cxnLst>
                <a:cxn ang="0">
                  <a:pos x="170" y="0"/>
                </a:cxn>
                <a:cxn ang="0">
                  <a:pos x="2079" y="0"/>
                </a:cxn>
                <a:cxn ang="0">
                  <a:pos x="1917" y="505"/>
                </a:cxn>
                <a:cxn ang="0">
                  <a:pos x="1684" y="293"/>
                </a:cxn>
                <a:cxn ang="0">
                  <a:pos x="1288" y="293"/>
                </a:cxn>
                <a:cxn ang="0">
                  <a:pos x="1288" y="2515"/>
                </a:cxn>
                <a:cxn ang="0">
                  <a:pos x="1474" y="2777"/>
                </a:cxn>
                <a:cxn ang="0">
                  <a:pos x="624" y="2777"/>
                </a:cxn>
                <a:cxn ang="0">
                  <a:pos x="808" y="2515"/>
                </a:cxn>
                <a:cxn ang="0">
                  <a:pos x="808" y="293"/>
                </a:cxn>
                <a:cxn ang="0">
                  <a:pos x="330" y="293"/>
                </a:cxn>
                <a:cxn ang="0">
                  <a:pos x="0" y="547"/>
                </a:cxn>
                <a:cxn ang="0">
                  <a:pos x="170" y="0"/>
                </a:cxn>
              </a:cxnLst>
              <a:rect l="0" t="0" r="r" b="b"/>
              <a:pathLst>
                <a:path w="2079" h="2777">
                  <a:moveTo>
                    <a:pt x="170" y="0"/>
                  </a:moveTo>
                  <a:cubicBezTo>
                    <a:pt x="2079" y="0"/>
                    <a:pt x="2079" y="0"/>
                    <a:pt x="2079" y="0"/>
                  </a:cubicBezTo>
                  <a:cubicBezTo>
                    <a:pt x="1917" y="505"/>
                    <a:pt x="1917" y="505"/>
                    <a:pt x="1917" y="505"/>
                  </a:cubicBezTo>
                  <a:cubicBezTo>
                    <a:pt x="1917" y="505"/>
                    <a:pt x="1869" y="293"/>
                    <a:pt x="1684" y="293"/>
                  </a:cubicBezTo>
                  <a:cubicBezTo>
                    <a:pt x="1288" y="293"/>
                    <a:pt x="1288" y="293"/>
                    <a:pt x="1288" y="293"/>
                  </a:cubicBezTo>
                  <a:cubicBezTo>
                    <a:pt x="1288" y="2515"/>
                    <a:pt x="1288" y="2515"/>
                    <a:pt x="1288" y="2515"/>
                  </a:cubicBezTo>
                  <a:cubicBezTo>
                    <a:pt x="1288" y="2656"/>
                    <a:pt x="1474" y="2777"/>
                    <a:pt x="1474" y="2777"/>
                  </a:cubicBezTo>
                  <a:cubicBezTo>
                    <a:pt x="624" y="2777"/>
                    <a:pt x="624" y="2777"/>
                    <a:pt x="624" y="2777"/>
                  </a:cubicBezTo>
                  <a:cubicBezTo>
                    <a:pt x="624" y="2777"/>
                    <a:pt x="809" y="2668"/>
                    <a:pt x="808" y="2515"/>
                  </a:cubicBezTo>
                  <a:cubicBezTo>
                    <a:pt x="808" y="293"/>
                    <a:pt x="808" y="293"/>
                    <a:pt x="808" y="293"/>
                  </a:cubicBezTo>
                  <a:cubicBezTo>
                    <a:pt x="330" y="293"/>
                    <a:pt x="330" y="293"/>
                    <a:pt x="330" y="293"/>
                  </a:cubicBezTo>
                  <a:cubicBezTo>
                    <a:pt x="195" y="293"/>
                    <a:pt x="0" y="547"/>
                    <a:pt x="0" y="547"/>
                  </a:cubicBezTo>
                  <a:lnTo>
                    <a:pt x="170" y="0"/>
                  </a:lnTo>
                  <a:close/>
                </a:path>
              </a:pathLst>
            </a:custGeom>
            <a:solidFill>
              <a:srgbClr val="FF0000"/>
            </a:solidFill>
            <a:ln w="9525">
              <a:noFill/>
              <a:round/>
              <a:headEnd/>
              <a:tailEnd/>
            </a:ln>
          </p:spPr>
          <p:txBody>
            <a:bodyPr/>
            <a:lstStyle/>
            <a:p>
              <a:endParaRPr lang="en-US">
                <a:solidFill>
                  <a:srgbClr val="000000"/>
                </a:solidFill>
              </a:endParaRPr>
            </a:p>
          </p:txBody>
        </p:sp>
        <p:sp>
          <p:nvSpPr>
            <p:cNvPr id="37" name="Freeform 35"/>
            <p:cNvSpPr>
              <a:spLocks/>
            </p:cNvSpPr>
            <p:nvPr/>
          </p:nvSpPr>
          <p:spPr bwMode="gray">
            <a:xfrm>
              <a:off x="5800725" y="2476500"/>
              <a:ext cx="738188" cy="895350"/>
            </a:xfrm>
            <a:custGeom>
              <a:avLst/>
              <a:gdLst/>
              <a:ahLst/>
              <a:cxnLst>
                <a:cxn ang="0">
                  <a:pos x="1488" y="0"/>
                </a:cxn>
                <a:cxn ang="0">
                  <a:pos x="2324" y="0"/>
                </a:cxn>
                <a:cxn ang="0">
                  <a:pos x="2145" y="244"/>
                </a:cxn>
                <a:cxn ang="0">
                  <a:pos x="2145" y="1926"/>
                </a:cxn>
                <a:cxn ang="0">
                  <a:pos x="1185" y="2820"/>
                </a:cxn>
                <a:cxn ang="0">
                  <a:pos x="185" y="1926"/>
                </a:cxn>
                <a:cxn ang="0">
                  <a:pos x="185" y="244"/>
                </a:cxn>
                <a:cxn ang="0">
                  <a:pos x="0" y="0"/>
                </a:cxn>
                <a:cxn ang="0">
                  <a:pos x="861" y="0"/>
                </a:cxn>
                <a:cxn ang="0">
                  <a:pos x="669" y="244"/>
                </a:cxn>
                <a:cxn ang="0">
                  <a:pos x="669" y="1926"/>
                </a:cxn>
                <a:cxn ang="0">
                  <a:pos x="1185" y="2519"/>
                </a:cxn>
                <a:cxn ang="0">
                  <a:pos x="1677" y="1926"/>
                </a:cxn>
                <a:cxn ang="0">
                  <a:pos x="1677" y="244"/>
                </a:cxn>
                <a:cxn ang="0">
                  <a:pos x="1488" y="0"/>
                </a:cxn>
              </a:cxnLst>
              <a:rect l="0" t="0" r="r" b="b"/>
              <a:pathLst>
                <a:path w="2324" h="2820">
                  <a:moveTo>
                    <a:pt x="1488" y="0"/>
                  </a:moveTo>
                  <a:cubicBezTo>
                    <a:pt x="2324" y="0"/>
                    <a:pt x="2324" y="0"/>
                    <a:pt x="2324" y="0"/>
                  </a:cubicBezTo>
                  <a:cubicBezTo>
                    <a:pt x="2324" y="0"/>
                    <a:pt x="2145" y="94"/>
                    <a:pt x="2145" y="244"/>
                  </a:cubicBezTo>
                  <a:cubicBezTo>
                    <a:pt x="2145" y="1926"/>
                    <a:pt x="2145" y="1926"/>
                    <a:pt x="2145" y="1926"/>
                  </a:cubicBezTo>
                  <a:cubicBezTo>
                    <a:pt x="2144" y="2610"/>
                    <a:pt x="1578" y="2820"/>
                    <a:pt x="1185" y="2820"/>
                  </a:cubicBezTo>
                  <a:cubicBezTo>
                    <a:pt x="795" y="2820"/>
                    <a:pt x="184" y="2607"/>
                    <a:pt x="185" y="1926"/>
                  </a:cubicBezTo>
                  <a:cubicBezTo>
                    <a:pt x="185" y="244"/>
                    <a:pt x="185" y="244"/>
                    <a:pt x="185" y="244"/>
                  </a:cubicBezTo>
                  <a:cubicBezTo>
                    <a:pt x="185" y="94"/>
                    <a:pt x="0" y="0"/>
                    <a:pt x="0" y="0"/>
                  </a:cubicBezTo>
                  <a:cubicBezTo>
                    <a:pt x="861" y="0"/>
                    <a:pt x="861" y="0"/>
                    <a:pt x="861" y="0"/>
                  </a:cubicBezTo>
                  <a:cubicBezTo>
                    <a:pt x="861" y="0"/>
                    <a:pt x="669" y="92"/>
                    <a:pt x="669" y="244"/>
                  </a:cubicBezTo>
                  <a:cubicBezTo>
                    <a:pt x="669" y="1926"/>
                    <a:pt x="669" y="1926"/>
                    <a:pt x="669" y="1926"/>
                  </a:cubicBezTo>
                  <a:cubicBezTo>
                    <a:pt x="669" y="2285"/>
                    <a:pt x="907" y="2519"/>
                    <a:pt x="1185" y="2519"/>
                  </a:cubicBezTo>
                  <a:cubicBezTo>
                    <a:pt x="1464" y="2519"/>
                    <a:pt x="1676" y="2275"/>
                    <a:pt x="1677" y="1926"/>
                  </a:cubicBezTo>
                  <a:cubicBezTo>
                    <a:pt x="1677" y="244"/>
                    <a:pt x="1677" y="244"/>
                    <a:pt x="1677" y="244"/>
                  </a:cubicBezTo>
                  <a:cubicBezTo>
                    <a:pt x="1677" y="94"/>
                    <a:pt x="1488" y="0"/>
                    <a:pt x="1488"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8" name="Freeform 36"/>
            <p:cNvSpPr>
              <a:spLocks/>
            </p:cNvSpPr>
            <p:nvPr/>
          </p:nvSpPr>
          <p:spPr bwMode="gray">
            <a:xfrm>
              <a:off x="3217863" y="2476500"/>
              <a:ext cx="744538" cy="898525"/>
            </a:xfrm>
            <a:custGeom>
              <a:avLst/>
              <a:gdLst/>
              <a:ahLst/>
              <a:cxnLst>
                <a:cxn ang="0">
                  <a:pos x="1495" y="0"/>
                </a:cxn>
                <a:cxn ang="0">
                  <a:pos x="2347" y="0"/>
                </a:cxn>
                <a:cxn ang="0">
                  <a:pos x="2166" y="247"/>
                </a:cxn>
                <a:cxn ang="0">
                  <a:pos x="2166" y="1925"/>
                </a:cxn>
                <a:cxn ang="0">
                  <a:pos x="1176" y="2827"/>
                </a:cxn>
                <a:cxn ang="0">
                  <a:pos x="175" y="1925"/>
                </a:cxn>
                <a:cxn ang="0">
                  <a:pos x="174" y="247"/>
                </a:cxn>
                <a:cxn ang="0">
                  <a:pos x="0" y="0"/>
                </a:cxn>
                <a:cxn ang="0">
                  <a:pos x="860" y="0"/>
                </a:cxn>
                <a:cxn ang="0">
                  <a:pos x="661" y="247"/>
                </a:cxn>
                <a:cxn ang="0">
                  <a:pos x="660" y="1925"/>
                </a:cxn>
                <a:cxn ang="0">
                  <a:pos x="1176" y="2527"/>
                </a:cxn>
                <a:cxn ang="0">
                  <a:pos x="1678" y="1925"/>
                </a:cxn>
                <a:cxn ang="0">
                  <a:pos x="1679" y="247"/>
                </a:cxn>
                <a:cxn ang="0">
                  <a:pos x="1495" y="0"/>
                </a:cxn>
              </a:cxnLst>
              <a:rect l="0" t="0" r="r" b="b"/>
              <a:pathLst>
                <a:path w="2347" h="2827">
                  <a:moveTo>
                    <a:pt x="1495" y="0"/>
                  </a:moveTo>
                  <a:cubicBezTo>
                    <a:pt x="2347" y="0"/>
                    <a:pt x="2347" y="0"/>
                    <a:pt x="2347" y="0"/>
                  </a:cubicBezTo>
                  <a:cubicBezTo>
                    <a:pt x="2347" y="0"/>
                    <a:pt x="2166" y="98"/>
                    <a:pt x="2166" y="247"/>
                  </a:cubicBezTo>
                  <a:cubicBezTo>
                    <a:pt x="2166" y="248"/>
                    <a:pt x="2166" y="1925"/>
                    <a:pt x="2166" y="1925"/>
                  </a:cubicBezTo>
                  <a:cubicBezTo>
                    <a:pt x="2166" y="2611"/>
                    <a:pt x="1573" y="2827"/>
                    <a:pt x="1176" y="2827"/>
                  </a:cubicBezTo>
                  <a:cubicBezTo>
                    <a:pt x="786" y="2827"/>
                    <a:pt x="175" y="2608"/>
                    <a:pt x="175" y="1925"/>
                  </a:cubicBezTo>
                  <a:cubicBezTo>
                    <a:pt x="174" y="247"/>
                    <a:pt x="174" y="247"/>
                    <a:pt x="174" y="247"/>
                  </a:cubicBezTo>
                  <a:cubicBezTo>
                    <a:pt x="174" y="97"/>
                    <a:pt x="0" y="0"/>
                    <a:pt x="0" y="0"/>
                  </a:cubicBezTo>
                  <a:cubicBezTo>
                    <a:pt x="860" y="0"/>
                    <a:pt x="860" y="0"/>
                    <a:pt x="860" y="0"/>
                  </a:cubicBezTo>
                  <a:cubicBezTo>
                    <a:pt x="860" y="0"/>
                    <a:pt x="661" y="98"/>
                    <a:pt x="661" y="247"/>
                  </a:cubicBezTo>
                  <a:cubicBezTo>
                    <a:pt x="660" y="1925"/>
                    <a:pt x="660" y="1925"/>
                    <a:pt x="660" y="1925"/>
                  </a:cubicBezTo>
                  <a:cubicBezTo>
                    <a:pt x="660" y="2280"/>
                    <a:pt x="897" y="2525"/>
                    <a:pt x="1176" y="2527"/>
                  </a:cubicBezTo>
                  <a:cubicBezTo>
                    <a:pt x="1454" y="2528"/>
                    <a:pt x="1678" y="2277"/>
                    <a:pt x="1678" y="1925"/>
                  </a:cubicBezTo>
                  <a:cubicBezTo>
                    <a:pt x="1679" y="247"/>
                    <a:pt x="1679" y="247"/>
                    <a:pt x="1679" y="247"/>
                  </a:cubicBezTo>
                  <a:cubicBezTo>
                    <a:pt x="1679" y="97"/>
                    <a:pt x="1495" y="0"/>
                    <a:pt x="1495"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9" name="Freeform 37"/>
            <p:cNvSpPr>
              <a:spLocks/>
            </p:cNvSpPr>
            <p:nvPr/>
          </p:nvSpPr>
          <p:spPr bwMode="gray">
            <a:xfrm>
              <a:off x="5230813" y="2459038"/>
              <a:ext cx="568325" cy="915988"/>
            </a:xfrm>
            <a:custGeom>
              <a:avLst/>
              <a:gdLst/>
              <a:ahLst/>
              <a:cxnLst>
                <a:cxn ang="0">
                  <a:pos x="1537" y="501"/>
                </a:cxn>
                <a:cxn ang="0">
                  <a:pos x="1067" y="289"/>
                </a:cxn>
                <a:cxn ang="0">
                  <a:pos x="528" y="709"/>
                </a:cxn>
                <a:cxn ang="0">
                  <a:pos x="1042" y="1230"/>
                </a:cxn>
                <a:cxn ang="0">
                  <a:pos x="1786" y="2067"/>
                </a:cxn>
                <a:cxn ang="0">
                  <a:pos x="681" y="2885"/>
                </a:cxn>
                <a:cxn ang="0">
                  <a:pos x="162" y="2813"/>
                </a:cxn>
                <a:cxn ang="0">
                  <a:pos x="0" y="2280"/>
                </a:cxn>
                <a:cxn ang="0">
                  <a:pos x="689" y="2582"/>
                </a:cxn>
                <a:cxn ang="0">
                  <a:pos x="1311" y="2126"/>
                </a:cxn>
                <a:cxn ang="0">
                  <a:pos x="48" y="765"/>
                </a:cxn>
                <a:cxn ang="0">
                  <a:pos x="1019" y="0"/>
                </a:cxn>
                <a:cxn ang="0">
                  <a:pos x="1537" y="72"/>
                </a:cxn>
                <a:cxn ang="0">
                  <a:pos x="1537" y="501"/>
                </a:cxn>
              </a:cxnLst>
              <a:rect l="0" t="0" r="r" b="b"/>
              <a:pathLst>
                <a:path w="1788" h="2885">
                  <a:moveTo>
                    <a:pt x="1537" y="501"/>
                  </a:moveTo>
                  <a:cubicBezTo>
                    <a:pt x="1537" y="501"/>
                    <a:pt x="1416" y="290"/>
                    <a:pt x="1067" y="289"/>
                  </a:cubicBezTo>
                  <a:cubicBezTo>
                    <a:pt x="718" y="288"/>
                    <a:pt x="529" y="471"/>
                    <a:pt x="528" y="709"/>
                  </a:cubicBezTo>
                  <a:cubicBezTo>
                    <a:pt x="527" y="978"/>
                    <a:pt x="729" y="1079"/>
                    <a:pt x="1042" y="1230"/>
                  </a:cubicBezTo>
                  <a:cubicBezTo>
                    <a:pt x="1340" y="1373"/>
                    <a:pt x="1788" y="1570"/>
                    <a:pt x="1786" y="2067"/>
                  </a:cubicBezTo>
                  <a:cubicBezTo>
                    <a:pt x="1785" y="2513"/>
                    <a:pt x="1390" y="2885"/>
                    <a:pt x="681" y="2885"/>
                  </a:cubicBezTo>
                  <a:cubicBezTo>
                    <a:pt x="463" y="2884"/>
                    <a:pt x="162" y="2813"/>
                    <a:pt x="162" y="2813"/>
                  </a:cubicBezTo>
                  <a:cubicBezTo>
                    <a:pt x="0" y="2280"/>
                    <a:pt x="0" y="2280"/>
                    <a:pt x="0" y="2280"/>
                  </a:cubicBezTo>
                  <a:cubicBezTo>
                    <a:pt x="150" y="2426"/>
                    <a:pt x="416" y="2582"/>
                    <a:pt x="689" y="2582"/>
                  </a:cubicBezTo>
                  <a:cubicBezTo>
                    <a:pt x="973" y="2582"/>
                    <a:pt x="1311" y="2407"/>
                    <a:pt x="1311" y="2126"/>
                  </a:cubicBezTo>
                  <a:cubicBezTo>
                    <a:pt x="1311" y="1583"/>
                    <a:pt x="48" y="1674"/>
                    <a:pt x="48" y="765"/>
                  </a:cubicBezTo>
                  <a:cubicBezTo>
                    <a:pt x="48" y="453"/>
                    <a:pt x="266" y="0"/>
                    <a:pt x="1019" y="0"/>
                  </a:cubicBezTo>
                  <a:cubicBezTo>
                    <a:pt x="1264" y="0"/>
                    <a:pt x="1537" y="72"/>
                    <a:pt x="1537" y="72"/>
                  </a:cubicBezTo>
                  <a:lnTo>
                    <a:pt x="1537" y="501"/>
                  </a:lnTo>
                  <a:close/>
                </a:path>
              </a:pathLst>
            </a:custGeom>
            <a:solidFill>
              <a:srgbClr val="FF0000"/>
            </a:solidFill>
            <a:ln w="9525">
              <a:noFill/>
              <a:round/>
              <a:headEnd/>
              <a:tailEnd/>
            </a:ln>
          </p:spPr>
          <p:txBody>
            <a:bodyPr/>
            <a:lstStyle/>
            <a:p>
              <a:endParaRPr lang="en-US">
                <a:solidFill>
                  <a:srgbClr val="000000"/>
                </a:solidFil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en-US" altLang="ja-JP" smtClean="0"/>
              <a:t>Click to edit Master title style</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F9741228-C42A-418F-9726-BACD27BFE592}"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Click icon to add picture</a:t>
            </a:r>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BAF971F9-B8D7-42B9-B7E4-4EF79A8618F5}"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Rectangle 6"/>
          <p:cNvSpPr>
            <a:spLocks noGrp="1" noChangeArrowheads="1"/>
          </p:cNvSpPr>
          <p:nvPr>
            <p:ph type="sldNum" sz="quarter" idx="10"/>
          </p:nvPr>
        </p:nvSpPr>
        <p:spPr/>
        <p:txBody>
          <a:bodyPr/>
          <a:lstStyle>
            <a:lvl1pPr>
              <a:defRPr/>
            </a:lvl1pPr>
          </a:lstStyle>
          <a:p>
            <a:fld id="{05D5BF85-7CA3-4FFC-A3D5-FF0148020A77}"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a:xfrm>
            <a:off x="168275" y="-1588"/>
            <a:ext cx="6438900" cy="6464301"/>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Rectangle 6"/>
          <p:cNvSpPr>
            <a:spLocks noGrp="1" noChangeArrowheads="1"/>
          </p:cNvSpPr>
          <p:nvPr>
            <p:ph type="sldNum" sz="quarter" idx="10"/>
          </p:nvPr>
        </p:nvSpPr>
        <p:spPr/>
        <p:txBody>
          <a:bodyPr/>
          <a:lstStyle>
            <a:lvl1pPr>
              <a:defRPr/>
            </a:lvl1pPr>
          </a:lstStyle>
          <a:p>
            <a:fld id="{AD8950B4-985B-4BF9-A1A6-95CACC054699}"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3"/>
          <p:cNvSpPr>
            <a:spLocks noGrp="1"/>
          </p:cNvSpPr>
          <p:nvPr>
            <p:ph type="body" sz="quarter" idx="10"/>
          </p:nvPr>
        </p:nvSpPr>
        <p:spPr>
          <a:xfrm>
            <a:off x="356260" y="6056416"/>
            <a:ext cx="7492340" cy="572984"/>
          </a:xfrm>
        </p:spPr>
        <p:txBody>
          <a:bodyPr/>
          <a:lstStyle>
            <a:lvl1pPr marL="0" indent="0">
              <a:lnSpc>
                <a:spcPct val="85000"/>
              </a:lnSpc>
              <a:spcBef>
                <a:spcPts val="0"/>
              </a:spcBef>
              <a:buNone/>
              <a:defRPr sz="600">
                <a:solidFill>
                  <a:schemeClr val="tx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sp>
        <p:nvSpPr>
          <p:cNvPr id="2" name="Line 102"/>
          <p:cNvSpPr>
            <a:spLocks noChangeShapeType="1"/>
          </p:cNvSpPr>
          <p:nvPr userDrawn="1"/>
        </p:nvSpPr>
        <p:spPr bwMode="auto">
          <a:xfrm>
            <a:off x="2678913"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3" name="Line 103"/>
          <p:cNvSpPr>
            <a:spLocks noChangeShapeType="1"/>
          </p:cNvSpPr>
          <p:nvPr userDrawn="1"/>
        </p:nvSpPr>
        <p:spPr bwMode="auto">
          <a:xfrm>
            <a:off x="2912275"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4" name="Line 104"/>
          <p:cNvSpPr>
            <a:spLocks noChangeShapeType="1"/>
          </p:cNvSpPr>
          <p:nvPr userDrawn="1"/>
        </p:nvSpPr>
        <p:spPr bwMode="auto">
          <a:xfrm>
            <a:off x="3380588"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5" name="Line 105"/>
          <p:cNvSpPr>
            <a:spLocks noChangeShapeType="1"/>
          </p:cNvSpPr>
          <p:nvPr userDrawn="1"/>
        </p:nvSpPr>
        <p:spPr bwMode="auto">
          <a:xfrm>
            <a:off x="3613950"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 name="Line 106"/>
          <p:cNvSpPr>
            <a:spLocks noChangeShapeType="1"/>
          </p:cNvSpPr>
          <p:nvPr userDrawn="1"/>
        </p:nvSpPr>
        <p:spPr bwMode="auto">
          <a:xfrm>
            <a:off x="3145638"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7" name="Rectangle 689"/>
          <p:cNvSpPr>
            <a:spLocks noChangeArrowheads="1"/>
          </p:cNvSpPr>
          <p:nvPr userDrawn="1"/>
        </p:nvSpPr>
        <p:spPr bwMode="auto">
          <a:xfrm>
            <a:off x="2436025" y="5605463"/>
            <a:ext cx="2801938" cy="252412"/>
          </a:xfrm>
          <a:prstGeom prst="rect">
            <a:avLst/>
          </a:prstGeom>
          <a:noFill/>
          <a:ln w="12700" algn="ctr">
            <a:noFill/>
            <a:miter lim="800000"/>
            <a:headEnd/>
            <a:tailEnd/>
          </a:ln>
        </p:spPr>
        <p:txBody>
          <a:bodyPr lIns="0" tIns="0" rIns="0" bIns="0" anchor="ctr" anchorCtr="1"/>
          <a:lstStyle/>
          <a:p>
            <a:pPr algn="ctr" fontAlgn="ctr">
              <a:spcBef>
                <a:spcPct val="0"/>
              </a:spcBef>
              <a:spcAft>
                <a:spcPct val="0"/>
              </a:spcAft>
              <a:defRPr/>
            </a:pPr>
            <a:r>
              <a:rPr kumimoji="1" lang="en-US" sz="1000" b="1" dirty="0">
                <a:solidFill>
                  <a:srgbClr val="000000"/>
                </a:solidFill>
                <a:ea typeface="MS UI Gothic" pitchFamily="34" charset="-128"/>
              </a:rPr>
              <a:t>2010</a:t>
            </a:r>
          </a:p>
        </p:txBody>
      </p:sp>
      <p:sp>
        <p:nvSpPr>
          <p:cNvPr id="8" name="Rectangle 263"/>
          <p:cNvSpPr>
            <a:spLocks noChangeArrowheads="1"/>
          </p:cNvSpPr>
          <p:nvPr userDrawn="1"/>
        </p:nvSpPr>
        <p:spPr bwMode="auto">
          <a:xfrm>
            <a:off x="1046163" y="5605463"/>
            <a:ext cx="1389799" cy="252412"/>
          </a:xfrm>
          <a:prstGeom prst="rect">
            <a:avLst/>
          </a:prstGeom>
          <a:noFill/>
          <a:ln w="12700" algn="ctr">
            <a:noFill/>
            <a:miter lim="800000"/>
            <a:headEnd/>
            <a:tailEnd/>
          </a:ln>
        </p:spPr>
        <p:txBody>
          <a:bodyPr lIns="0" tIns="0" rIns="0" bIns="0" anchor="ctr" anchorCtr="1"/>
          <a:lstStyle/>
          <a:p>
            <a:pPr algn="ctr" fontAlgn="ctr">
              <a:spcBef>
                <a:spcPct val="0"/>
              </a:spcBef>
              <a:spcAft>
                <a:spcPct val="0"/>
              </a:spcAft>
              <a:defRPr/>
            </a:pPr>
            <a:r>
              <a:rPr kumimoji="1" lang="en-US" sz="1000" b="1" dirty="0">
                <a:solidFill>
                  <a:srgbClr val="000000"/>
                </a:solidFill>
                <a:ea typeface="MS UI Gothic" pitchFamily="34" charset="-128"/>
              </a:rPr>
              <a:t>2009</a:t>
            </a:r>
          </a:p>
        </p:txBody>
      </p:sp>
      <p:sp>
        <p:nvSpPr>
          <p:cNvPr id="9" name="Rectangle 133"/>
          <p:cNvSpPr>
            <a:spLocks noChangeArrowheads="1"/>
          </p:cNvSpPr>
          <p:nvPr userDrawn="1"/>
        </p:nvSpPr>
        <p:spPr bwMode="auto">
          <a:xfrm>
            <a:off x="1039025" y="5256213"/>
            <a:ext cx="709613"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en-US" sz="1000" b="1" dirty="0">
                <a:solidFill>
                  <a:srgbClr val="000000"/>
                </a:solidFill>
                <a:ea typeface="MS UI Gothic" pitchFamily="34" charset="-128"/>
              </a:rPr>
              <a:t>Q3</a:t>
            </a:r>
          </a:p>
        </p:txBody>
      </p:sp>
      <p:sp>
        <p:nvSpPr>
          <p:cNvPr id="18" name="Line 96"/>
          <p:cNvSpPr>
            <a:spLocks noChangeShapeType="1"/>
          </p:cNvSpPr>
          <p:nvPr userDrawn="1"/>
        </p:nvSpPr>
        <p:spPr bwMode="auto">
          <a:xfrm>
            <a:off x="1273975"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19" name="Line 97"/>
          <p:cNvSpPr>
            <a:spLocks noChangeShapeType="1"/>
          </p:cNvSpPr>
          <p:nvPr userDrawn="1"/>
        </p:nvSpPr>
        <p:spPr bwMode="auto">
          <a:xfrm>
            <a:off x="1507338"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0" name="Line 98"/>
          <p:cNvSpPr>
            <a:spLocks noChangeShapeType="1"/>
          </p:cNvSpPr>
          <p:nvPr userDrawn="1"/>
        </p:nvSpPr>
        <p:spPr bwMode="auto">
          <a:xfrm>
            <a:off x="1975650"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1" name="Line 99"/>
          <p:cNvSpPr>
            <a:spLocks noChangeShapeType="1"/>
          </p:cNvSpPr>
          <p:nvPr userDrawn="1"/>
        </p:nvSpPr>
        <p:spPr bwMode="auto">
          <a:xfrm>
            <a:off x="2209013"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2" name="Line 100"/>
          <p:cNvSpPr>
            <a:spLocks noChangeShapeType="1"/>
          </p:cNvSpPr>
          <p:nvPr userDrawn="1"/>
        </p:nvSpPr>
        <p:spPr bwMode="auto">
          <a:xfrm>
            <a:off x="2436025" y="1223963"/>
            <a:ext cx="0" cy="4614862"/>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3" name="Line 101"/>
          <p:cNvSpPr>
            <a:spLocks noChangeShapeType="1"/>
          </p:cNvSpPr>
          <p:nvPr userDrawn="1"/>
        </p:nvSpPr>
        <p:spPr bwMode="auto">
          <a:xfrm>
            <a:off x="1740700"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4" name="Line 107"/>
          <p:cNvSpPr>
            <a:spLocks noChangeShapeType="1"/>
          </p:cNvSpPr>
          <p:nvPr userDrawn="1"/>
        </p:nvSpPr>
        <p:spPr bwMode="auto">
          <a:xfrm>
            <a:off x="3847313"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5" name="Line 108"/>
          <p:cNvSpPr>
            <a:spLocks noChangeShapeType="1"/>
          </p:cNvSpPr>
          <p:nvPr userDrawn="1"/>
        </p:nvSpPr>
        <p:spPr bwMode="auto">
          <a:xfrm>
            <a:off x="4082263"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6" name="Line 109"/>
          <p:cNvSpPr>
            <a:spLocks noChangeShapeType="1"/>
          </p:cNvSpPr>
          <p:nvPr userDrawn="1"/>
        </p:nvSpPr>
        <p:spPr bwMode="auto">
          <a:xfrm>
            <a:off x="4315625"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7" name="Line 110"/>
          <p:cNvSpPr>
            <a:spLocks noChangeShapeType="1"/>
          </p:cNvSpPr>
          <p:nvPr userDrawn="1"/>
        </p:nvSpPr>
        <p:spPr bwMode="auto">
          <a:xfrm>
            <a:off x="4548988"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8" name="Line 62"/>
          <p:cNvSpPr>
            <a:spLocks noChangeShapeType="1"/>
          </p:cNvSpPr>
          <p:nvPr userDrawn="1"/>
        </p:nvSpPr>
        <p:spPr bwMode="auto">
          <a:xfrm>
            <a:off x="4780763" y="12128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9" name="Line 63"/>
          <p:cNvSpPr>
            <a:spLocks noChangeShapeType="1"/>
          </p:cNvSpPr>
          <p:nvPr userDrawn="1"/>
        </p:nvSpPr>
        <p:spPr bwMode="auto">
          <a:xfrm>
            <a:off x="5014125" y="12128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30" name="Line 64"/>
          <p:cNvSpPr>
            <a:spLocks noChangeShapeType="1"/>
          </p:cNvSpPr>
          <p:nvPr userDrawn="1"/>
        </p:nvSpPr>
        <p:spPr bwMode="auto">
          <a:xfrm>
            <a:off x="5249075" y="1223963"/>
            <a:ext cx="0" cy="4578350"/>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31" name="Line 100"/>
          <p:cNvSpPr>
            <a:spLocks noChangeShapeType="1"/>
          </p:cNvSpPr>
          <p:nvPr userDrawn="1"/>
        </p:nvSpPr>
        <p:spPr bwMode="auto">
          <a:xfrm>
            <a:off x="1041400" y="1223963"/>
            <a:ext cx="0" cy="4606925"/>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cxnSp>
        <p:nvCxnSpPr>
          <p:cNvPr id="32" name="Gerade Verbindung 95"/>
          <p:cNvCxnSpPr>
            <a:cxnSpLocks noChangeShapeType="1"/>
          </p:cNvCxnSpPr>
          <p:nvPr userDrawn="1"/>
        </p:nvCxnSpPr>
        <p:spPr bwMode="auto">
          <a:xfrm flipV="1">
            <a:off x="1046163" y="1219200"/>
            <a:ext cx="5594350" cy="0"/>
          </a:xfrm>
          <a:prstGeom prst="line">
            <a:avLst/>
          </a:prstGeom>
          <a:noFill/>
          <a:ln w="9525" algn="ctr">
            <a:solidFill>
              <a:srgbClr val="505050"/>
            </a:solidFill>
            <a:round/>
            <a:headEnd/>
            <a:tailEnd/>
          </a:ln>
        </p:spPr>
      </p:cxnSp>
      <p:sp>
        <p:nvSpPr>
          <p:cNvPr id="33" name="Rectangle 130"/>
          <p:cNvSpPr>
            <a:spLocks noChangeArrowheads="1"/>
          </p:cNvSpPr>
          <p:nvPr userDrawn="1"/>
        </p:nvSpPr>
        <p:spPr bwMode="auto">
          <a:xfrm>
            <a:off x="1740700" y="5256213"/>
            <a:ext cx="703263"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Q4</a:t>
            </a:r>
          </a:p>
        </p:txBody>
      </p:sp>
      <p:sp>
        <p:nvSpPr>
          <p:cNvPr id="34" name="Rectangle 139"/>
          <p:cNvSpPr>
            <a:spLocks noChangeArrowheads="1"/>
          </p:cNvSpPr>
          <p:nvPr userDrawn="1"/>
        </p:nvSpPr>
        <p:spPr bwMode="auto">
          <a:xfrm>
            <a:off x="4550575" y="5256213"/>
            <a:ext cx="703263"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Q4</a:t>
            </a:r>
          </a:p>
        </p:txBody>
      </p:sp>
      <p:sp>
        <p:nvSpPr>
          <p:cNvPr id="35" name="Rectangle 133"/>
          <p:cNvSpPr>
            <a:spLocks noChangeArrowheads="1"/>
          </p:cNvSpPr>
          <p:nvPr userDrawn="1"/>
        </p:nvSpPr>
        <p:spPr bwMode="auto">
          <a:xfrm>
            <a:off x="3855250" y="5256213"/>
            <a:ext cx="687388"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Q3</a:t>
            </a:r>
          </a:p>
        </p:txBody>
      </p:sp>
      <p:sp>
        <p:nvSpPr>
          <p:cNvPr id="36" name="Rectangle 136"/>
          <p:cNvSpPr>
            <a:spLocks noChangeArrowheads="1"/>
          </p:cNvSpPr>
          <p:nvPr userDrawn="1"/>
        </p:nvSpPr>
        <p:spPr bwMode="auto">
          <a:xfrm>
            <a:off x="3166275" y="5256213"/>
            <a:ext cx="681038"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Q2</a:t>
            </a:r>
          </a:p>
        </p:txBody>
      </p:sp>
      <p:sp>
        <p:nvSpPr>
          <p:cNvPr id="37" name="Rectangle 313"/>
          <p:cNvSpPr>
            <a:spLocks noChangeArrowheads="1"/>
          </p:cNvSpPr>
          <p:nvPr userDrawn="1"/>
        </p:nvSpPr>
        <p:spPr bwMode="auto">
          <a:xfrm>
            <a:off x="2458250" y="5256213"/>
            <a:ext cx="695325"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Q1</a:t>
            </a:r>
          </a:p>
        </p:txBody>
      </p:sp>
      <p:grpSp>
        <p:nvGrpSpPr>
          <p:cNvPr id="10" name="Gruppieren 59"/>
          <p:cNvGrpSpPr>
            <a:grpSpLocks/>
          </p:cNvGrpSpPr>
          <p:nvPr userDrawn="1"/>
        </p:nvGrpSpPr>
        <p:grpSpPr bwMode="auto">
          <a:xfrm>
            <a:off x="6662738" y="5705475"/>
            <a:ext cx="2205037" cy="941388"/>
            <a:chOff x="6662738" y="5705475"/>
            <a:chExt cx="2205037" cy="941062"/>
          </a:xfrm>
        </p:grpSpPr>
        <p:sp>
          <p:nvSpPr>
            <p:cNvPr id="39" name="Rectangle 56"/>
            <p:cNvSpPr>
              <a:spLocks noChangeArrowheads="1"/>
            </p:cNvSpPr>
            <p:nvPr/>
          </p:nvSpPr>
          <p:spPr bwMode="auto">
            <a:xfrm>
              <a:off x="6662738" y="6430712"/>
              <a:ext cx="2000250" cy="215825"/>
            </a:xfrm>
            <a:prstGeom prst="rect">
              <a:avLst/>
            </a:prstGeom>
            <a:noFill/>
            <a:ln w="12700">
              <a:noFill/>
              <a:miter lim="800000"/>
              <a:headEnd/>
              <a:tailEnd/>
            </a:ln>
          </p:spPr>
          <p:txBody>
            <a:bodyPr lIns="88162" tIns="43308" rIns="88162" bIns="43308">
              <a:spAutoFit/>
            </a:bodyPr>
            <a:lstStyle/>
            <a:p>
              <a:pPr defTabSz="742950" fontAlgn="ctr">
                <a:lnSpc>
                  <a:spcPct val="90000"/>
                </a:lnSpc>
                <a:spcBef>
                  <a:spcPct val="0"/>
                </a:spcBef>
                <a:spcAft>
                  <a:spcPct val="0"/>
                </a:spcAft>
                <a:defRPr/>
              </a:pPr>
              <a:r>
                <a:rPr kumimoji="1" lang="en-US" sz="900" dirty="0">
                  <a:solidFill>
                    <a:srgbClr val="000000"/>
                  </a:solidFill>
                  <a:ea typeface="MS UI Gothic" pitchFamily="34" charset="-128"/>
                </a:rPr>
                <a:t>All dates are subject to change. </a:t>
              </a:r>
            </a:p>
          </p:txBody>
        </p:sp>
        <p:sp>
          <p:nvSpPr>
            <p:cNvPr id="40" name="Rectangle 61"/>
            <p:cNvSpPr>
              <a:spLocks noChangeArrowheads="1"/>
            </p:cNvSpPr>
            <p:nvPr/>
          </p:nvSpPr>
          <p:spPr bwMode="auto">
            <a:xfrm>
              <a:off x="6665913" y="6014931"/>
              <a:ext cx="1049337" cy="238043"/>
            </a:xfrm>
            <a:prstGeom prst="rect">
              <a:avLst/>
            </a:prstGeom>
            <a:solidFill>
              <a:schemeClr val="bg1"/>
            </a:solidFill>
            <a:ln w="12700">
              <a:solidFill>
                <a:schemeClr val="tx1"/>
              </a:solidFill>
              <a:prstDash val="lgDashDot"/>
              <a:miter lim="800000"/>
              <a:headEnd/>
              <a:tailEnd/>
            </a:ln>
          </p:spPr>
          <p:txBody>
            <a:bodyPr wrap="none" lIns="0" tIns="0" rIns="0" bIns="0" anchor="ctr"/>
            <a:lstStyle/>
            <a:p>
              <a:pPr marL="92075" fontAlgn="ctr">
                <a:spcBef>
                  <a:spcPct val="0"/>
                </a:spcBef>
                <a:spcAft>
                  <a:spcPct val="0"/>
                </a:spcAft>
                <a:defRPr/>
              </a:pPr>
              <a:endParaRPr kumimoji="1" lang="en-US" sz="800" b="1" dirty="0">
                <a:solidFill>
                  <a:srgbClr val="000000"/>
                </a:solidFill>
                <a:ea typeface="MS UI Gothic" pitchFamily="34" charset="-128"/>
              </a:endParaRPr>
            </a:p>
          </p:txBody>
        </p:sp>
        <p:grpSp>
          <p:nvGrpSpPr>
            <p:cNvPr id="11" name="Group 63"/>
            <p:cNvGrpSpPr>
              <a:grpSpLocks/>
            </p:cNvGrpSpPr>
            <p:nvPr/>
          </p:nvGrpSpPr>
          <p:grpSpPr bwMode="auto">
            <a:xfrm>
              <a:off x="6662738" y="5729288"/>
              <a:ext cx="1052513" cy="238125"/>
              <a:chOff x="1519" y="1298"/>
              <a:chExt cx="1860" cy="136"/>
            </a:xfrm>
            <a:solidFill>
              <a:schemeClr val="bg1"/>
            </a:solidFill>
          </p:grpSpPr>
          <p:sp>
            <p:nvSpPr>
              <p:cNvPr id="50" name="Rectangle 64"/>
              <p:cNvSpPr>
                <a:spLocks noChangeArrowheads="1"/>
              </p:cNvSpPr>
              <p:nvPr/>
            </p:nvSpPr>
            <p:spPr bwMode="auto">
              <a:xfrm>
                <a:off x="1519" y="1298"/>
                <a:ext cx="1860" cy="136"/>
              </a:xfrm>
              <a:prstGeom prst="rect">
                <a:avLst/>
              </a:prstGeom>
              <a:grpFill/>
              <a:ln w="12700">
                <a:solidFill>
                  <a:schemeClr val="tx1"/>
                </a:solidFill>
                <a:miter lim="800000"/>
                <a:headEnd/>
                <a:tailEnd/>
              </a:ln>
              <a:effectLst/>
            </p:spPr>
            <p:txBody>
              <a:bodyPr wrap="none" lIns="0" tIns="0" rIns="0" bIns="0" anchor="ctr"/>
              <a:lstStyle/>
              <a:p>
                <a:pPr marL="92075" fontAlgn="ctr">
                  <a:spcBef>
                    <a:spcPct val="0"/>
                  </a:spcBef>
                  <a:spcAft>
                    <a:spcPct val="0"/>
                  </a:spcAft>
                  <a:defRPr/>
                </a:pPr>
                <a:endParaRPr kumimoji="1" lang="en-US" sz="800" b="1" dirty="0">
                  <a:solidFill>
                    <a:srgbClr val="000000"/>
                  </a:solidFill>
                  <a:ea typeface="MS UI Gothic" pitchFamily="50" charset="-128"/>
                </a:endParaRPr>
              </a:p>
            </p:txBody>
          </p:sp>
          <p:sp>
            <p:nvSpPr>
              <p:cNvPr id="51" name="Line 65"/>
              <p:cNvSpPr>
                <a:spLocks noChangeShapeType="1"/>
              </p:cNvSpPr>
              <p:nvPr/>
            </p:nvSpPr>
            <p:spPr bwMode="auto">
              <a:xfrm>
                <a:off x="3379" y="1298"/>
                <a:ext cx="0" cy="136"/>
              </a:xfrm>
              <a:prstGeom prst="line">
                <a:avLst/>
              </a:prstGeom>
              <a:grpFill/>
              <a:ln w="28575">
                <a:solidFill>
                  <a:schemeClr val="bg1"/>
                </a:solidFill>
                <a:round/>
                <a:headEnd/>
                <a:tailEnd/>
              </a:ln>
              <a:effectLst/>
            </p:spPr>
            <p:txBody>
              <a:bodyPr lIns="0" tIns="0" rIns="0" bIns="0" anchor="ctr"/>
              <a:lstStyle/>
              <a:p>
                <a:pPr algn="ctr" fontAlgn="ctr">
                  <a:spcBef>
                    <a:spcPct val="0"/>
                  </a:spcBef>
                  <a:spcAft>
                    <a:spcPct val="0"/>
                  </a:spcAft>
                  <a:defRPr/>
                </a:pPr>
                <a:endParaRPr kumimoji="1" lang="de-DE" sz="2800" dirty="0">
                  <a:solidFill>
                    <a:srgbClr val="000000"/>
                  </a:solidFill>
                  <a:ea typeface="MS UI Gothic" pitchFamily="50" charset="-128"/>
                </a:endParaRPr>
              </a:p>
            </p:txBody>
          </p:sp>
        </p:grpSp>
        <p:grpSp>
          <p:nvGrpSpPr>
            <p:cNvPr id="12" name="Group 69"/>
            <p:cNvGrpSpPr>
              <a:grpSpLocks/>
            </p:cNvGrpSpPr>
            <p:nvPr/>
          </p:nvGrpSpPr>
          <p:grpSpPr bwMode="auto">
            <a:xfrm>
              <a:off x="7797800" y="6015038"/>
              <a:ext cx="1050925" cy="238125"/>
              <a:chOff x="1519" y="1298"/>
              <a:chExt cx="1860" cy="136"/>
            </a:xfrm>
          </p:grpSpPr>
          <p:sp>
            <p:nvSpPr>
              <p:cNvPr id="48" name="Rectangle 70"/>
              <p:cNvSpPr>
                <a:spLocks noChangeArrowheads="1"/>
              </p:cNvSpPr>
              <p:nvPr/>
            </p:nvSpPr>
            <p:spPr bwMode="auto">
              <a:xfrm>
                <a:off x="1519" y="1298"/>
                <a:ext cx="1860" cy="136"/>
              </a:xfrm>
              <a:prstGeom prst="rect">
                <a:avLst/>
              </a:prstGeom>
              <a:solidFill>
                <a:schemeClr val="accent1"/>
              </a:solidFill>
              <a:ln w="12700">
                <a:solidFill>
                  <a:schemeClr val="tx1"/>
                </a:solidFill>
                <a:miter lim="800000"/>
                <a:headEnd/>
                <a:tailEnd/>
              </a:ln>
            </p:spPr>
            <p:txBody>
              <a:bodyPr wrap="none" lIns="0" tIns="0" rIns="0" bIns="0" anchor="ctr"/>
              <a:lstStyle/>
              <a:p>
                <a:pPr marL="92075" fontAlgn="ctr">
                  <a:spcBef>
                    <a:spcPct val="0"/>
                  </a:spcBef>
                  <a:spcAft>
                    <a:spcPct val="0"/>
                  </a:spcAft>
                  <a:defRPr/>
                </a:pPr>
                <a:endParaRPr kumimoji="1" lang="en-US" sz="800" b="1" dirty="0">
                  <a:solidFill>
                    <a:srgbClr val="000000"/>
                  </a:solidFill>
                  <a:ea typeface="MS UI Gothic" pitchFamily="34" charset="-128"/>
                </a:endParaRPr>
              </a:p>
            </p:txBody>
          </p:sp>
          <p:sp>
            <p:nvSpPr>
              <p:cNvPr id="49" name="Line 71"/>
              <p:cNvSpPr>
                <a:spLocks noChangeShapeType="1"/>
              </p:cNvSpPr>
              <p:nvPr/>
            </p:nvSpPr>
            <p:spPr bwMode="auto">
              <a:xfrm>
                <a:off x="3379" y="1298"/>
                <a:ext cx="0" cy="136"/>
              </a:xfrm>
              <a:prstGeom prst="line">
                <a:avLst/>
              </a:prstGeom>
              <a:noFill/>
              <a:ln w="28575">
                <a:solidFill>
                  <a:schemeClr val="bg1"/>
                </a:solidFill>
                <a:round/>
                <a:headEnd/>
                <a:tailEnd/>
              </a:ln>
            </p:spPr>
            <p:txBody>
              <a:bodyPr lIns="0" tIns="0" rIns="0" bIns="0" anchor="ctr"/>
              <a:lstStyle/>
              <a:p>
                <a:pPr fontAlgn="base">
                  <a:spcBef>
                    <a:spcPct val="0"/>
                  </a:spcBef>
                  <a:spcAft>
                    <a:spcPct val="0"/>
                  </a:spcAft>
                  <a:defRPr/>
                </a:pPr>
                <a:endParaRPr kumimoji="1" lang="de-DE" sz="2800" dirty="0">
                  <a:solidFill>
                    <a:srgbClr val="000000"/>
                  </a:solidFill>
                  <a:ea typeface="MS UI Gothic" pitchFamily="34" charset="-128"/>
                </a:endParaRPr>
              </a:p>
            </p:txBody>
          </p:sp>
        </p:grpSp>
        <p:grpSp>
          <p:nvGrpSpPr>
            <p:cNvPr id="13" name="Group 63"/>
            <p:cNvGrpSpPr>
              <a:grpSpLocks/>
            </p:cNvGrpSpPr>
            <p:nvPr/>
          </p:nvGrpSpPr>
          <p:grpSpPr bwMode="auto">
            <a:xfrm>
              <a:off x="7796213" y="5729288"/>
              <a:ext cx="1049338" cy="228600"/>
              <a:chOff x="1519" y="1298"/>
              <a:chExt cx="1860" cy="136"/>
            </a:xfrm>
            <a:solidFill>
              <a:schemeClr val="bg1"/>
            </a:solidFill>
          </p:grpSpPr>
          <p:sp>
            <p:nvSpPr>
              <p:cNvPr id="46" name="Rectangle 64"/>
              <p:cNvSpPr>
                <a:spLocks noChangeArrowheads="1"/>
              </p:cNvSpPr>
              <p:nvPr/>
            </p:nvSpPr>
            <p:spPr bwMode="auto">
              <a:xfrm>
                <a:off x="1519" y="1298"/>
                <a:ext cx="1860" cy="136"/>
              </a:xfrm>
              <a:prstGeom prst="rect">
                <a:avLst/>
              </a:prstGeom>
              <a:grpFill/>
              <a:ln w="12700">
                <a:solidFill>
                  <a:schemeClr val="tx1"/>
                </a:solidFill>
                <a:miter lim="800000"/>
                <a:headEnd/>
                <a:tailEnd/>
              </a:ln>
              <a:effectLst/>
            </p:spPr>
            <p:txBody>
              <a:bodyPr wrap="none" lIns="0" tIns="0" rIns="0" bIns="0" anchor="ctr"/>
              <a:lstStyle/>
              <a:p>
                <a:pPr marL="92075" algn="ctr" fontAlgn="ctr">
                  <a:spcBef>
                    <a:spcPct val="0"/>
                  </a:spcBef>
                  <a:spcAft>
                    <a:spcPct val="0"/>
                  </a:spcAft>
                  <a:defRPr/>
                </a:pPr>
                <a:endParaRPr kumimoji="1" lang="en-US" sz="800" b="1" dirty="0">
                  <a:solidFill>
                    <a:srgbClr val="000000"/>
                  </a:solidFill>
                  <a:ea typeface="MS UI Gothic" pitchFamily="50" charset="-128"/>
                </a:endParaRPr>
              </a:p>
            </p:txBody>
          </p:sp>
          <p:sp>
            <p:nvSpPr>
              <p:cNvPr id="47" name="Line 65"/>
              <p:cNvSpPr>
                <a:spLocks noChangeShapeType="1"/>
              </p:cNvSpPr>
              <p:nvPr/>
            </p:nvSpPr>
            <p:spPr bwMode="auto">
              <a:xfrm>
                <a:off x="3379" y="1298"/>
                <a:ext cx="0" cy="136"/>
              </a:xfrm>
              <a:prstGeom prst="line">
                <a:avLst/>
              </a:prstGeom>
              <a:grpFill/>
              <a:ln w="28575">
                <a:solidFill>
                  <a:schemeClr val="bg1"/>
                </a:solidFill>
                <a:round/>
                <a:headEnd/>
                <a:tailEnd/>
              </a:ln>
              <a:effectLst/>
            </p:spPr>
            <p:txBody>
              <a:bodyPr lIns="0" tIns="0" rIns="0" bIns="0" anchor="ctr"/>
              <a:lstStyle/>
              <a:p>
                <a:pPr algn="ctr" fontAlgn="ctr">
                  <a:spcBef>
                    <a:spcPct val="0"/>
                  </a:spcBef>
                  <a:spcAft>
                    <a:spcPct val="0"/>
                  </a:spcAft>
                  <a:defRPr/>
                </a:pPr>
                <a:endParaRPr kumimoji="1" lang="de-DE" sz="2800" dirty="0">
                  <a:solidFill>
                    <a:srgbClr val="000000"/>
                  </a:solidFill>
                  <a:ea typeface="MS UI Gothic" pitchFamily="50" charset="-128"/>
                </a:endParaRPr>
              </a:p>
            </p:txBody>
          </p:sp>
        </p:grpSp>
        <p:sp>
          <p:nvSpPr>
            <p:cNvPr id="44" name="Freeform 88"/>
            <p:cNvSpPr>
              <a:spLocks/>
            </p:cNvSpPr>
            <p:nvPr/>
          </p:nvSpPr>
          <p:spPr bwMode="auto">
            <a:xfrm>
              <a:off x="8534400" y="5735628"/>
              <a:ext cx="306388" cy="215825"/>
            </a:xfrm>
            <a:custGeom>
              <a:avLst/>
              <a:gdLst>
                <a:gd name="T0" fmla="*/ 0 w 185"/>
                <a:gd name="T1" fmla="*/ 0 h 139"/>
                <a:gd name="T2" fmla="*/ 2147483647 w 185"/>
                <a:gd name="T3" fmla="*/ 0 h 139"/>
                <a:gd name="T4" fmla="*/ 2147483647 w 185"/>
                <a:gd name="T5" fmla="*/ 2147483647 h 139"/>
                <a:gd name="T6" fmla="*/ 0 w 185"/>
                <a:gd name="T7" fmla="*/ 2147483647 h 139"/>
                <a:gd name="T8" fmla="*/ 0 60000 65536"/>
                <a:gd name="T9" fmla="*/ 0 60000 65536"/>
                <a:gd name="T10" fmla="*/ 0 60000 65536"/>
                <a:gd name="T11" fmla="*/ 0 60000 65536"/>
                <a:gd name="T12" fmla="*/ 0 w 185"/>
                <a:gd name="T13" fmla="*/ 0 h 139"/>
                <a:gd name="T14" fmla="*/ 185 w 185"/>
                <a:gd name="T15" fmla="*/ 139 h 139"/>
              </a:gdLst>
              <a:ahLst/>
              <a:cxnLst>
                <a:cxn ang="T8">
                  <a:pos x="T0" y="T1"/>
                </a:cxn>
                <a:cxn ang="T9">
                  <a:pos x="T2" y="T3"/>
                </a:cxn>
                <a:cxn ang="T10">
                  <a:pos x="T4" y="T5"/>
                </a:cxn>
                <a:cxn ang="T11">
                  <a:pos x="T6" y="T7"/>
                </a:cxn>
              </a:cxnLst>
              <a:rect l="T12" t="T13" r="T14" b="T15"/>
              <a:pathLst>
                <a:path w="185" h="139">
                  <a:moveTo>
                    <a:pt x="0" y="0"/>
                  </a:moveTo>
                  <a:lnTo>
                    <a:pt x="184" y="0"/>
                  </a:lnTo>
                  <a:lnTo>
                    <a:pt x="184" y="138"/>
                  </a:lnTo>
                  <a:lnTo>
                    <a:pt x="0" y="138"/>
                  </a:lnTo>
                </a:path>
              </a:pathLst>
            </a:custGeom>
            <a:solidFill>
              <a:schemeClr val="bg1">
                <a:lumMod val="75000"/>
              </a:schemeClr>
            </a:solidFill>
            <a:ln w="12700" cap="rnd">
              <a:noFill/>
              <a:round/>
              <a:headEnd/>
              <a:tailEnd/>
            </a:ln>
          </p:spPr>
          <p:txBody>
            <a:bodyPr/>
            <a:lstStyle/>
            <a:p>
              <a:pPr algn="ctr" fontAlgn="ctr">
                <a:spcBef>
                  <a:spcPct val="0"/>
                </a:spcBef>
                <a:spcAft>
                  <a:spcPct val="0"/>
                </a:spcAft>
                <a:defRPr/>
              </a:pPr>
              <a:endParaRPr kumimoji="1" lang="en-US" sz="2800" dirty="0">
                <a:solidFill>
                  <a:srgbClr val="000000"/>
                </a:solidFill>
                <a:ea typeface="MS UI Gothic" pitchFamily="50" charset="-128"/>
              </a:endParaRPr>
            </a:p>
          </p:txBody>
        </p:sp>
        <p:sp>
          <p:nvSpPr>
            <p:cNvPr id="45" name="Rechteck 44"/>
            <p:cNvSpPr>
              <a:spLocks noChangeArrowheads="1"/>
            </p:cNvSpPr>
            <p:nvPr/>
          </p:nvSpPr>
          <p:spPr bwMode="auto">
            <a:xfrm>
              <a:off x="7753350" y="5705475"/>
              <a:ext cx="1114425" cy="303108"/>
            </a:xfrm>
            <a:prstGeom prst="rect">
              <a:avLst/>
            </a:prstGeom>
            <a:noFill/>
            <a:ln w="9525">
              <a:noFill/>
              <a:miter lim="800000"/>
              <a:headEnd/>
              <a:tailEnd/>
            </a:ln>
          </p:spPr>
          <p:txBody>
            <a:bodyPr wrap="none">
              <a:spAutoFit/>
            </a:bodyPr>
            <a:lstStyle/>
            <a:p>
              <a:pPr defTabSz="742950" fontAlgn="ctr">
                <a:lnSpc>
                  <a:spcPct val="90000"/>
                </a:lnSpc>
                <a:spcBef>
                  <a:spcPct val="0"/>
                </a:spcBef>
                <a:spcAft>
                  <a:spcPct val="0"/>
                </a:spcAft>
                <a:defRPr/>
              </a:pPr>
              <a:r>
                <a:rPr kumimoji="1" lang="en-GB" sz="800" b="1" dirty="0">
                  <a:solidFill>
                    <a:srgbClr val="000000"/>
                  </a:solidFill>
                  <a:ea typeface="MS UI Gothic" pitchFamily="34" charset="-128"/>
                </a:rPr>
                <a:t>status 60/EOL </a:t>
              </a:r>
              <a:br>
                <a:rPr kumimoji="1" lang="en-GB" sz="800" b="1" dirty="0">
                  <a:solidFill>
                    <a:srgbClr val="000000"/>
                  </a:solidFill>
                  <a:ea typeface="MS UI Gothic" pitchFamily="34" charset="-128"/>
                </a:rPr>
              </a:br>
              <a:r>
                <a:rPr kumimoji="1" lang="en-GB" sz="700" b="1" dirty="0">
                  <a:solidFill>
                    <a:srgbClr val="000000"/>
                  </a:solidFill>
                  <a:ea typeface="MS UI Gothic" pitchFamily="34" charset="-128"/>
                </a:rPr>
                <a:t>as long as stock lasts</a:t>
              </a:r>
            </a:p>
          </p:txBody>
        </p:sp>
      </p:grpSp>
      <p:sp>
        <p:nvSpPr>
          <p:cNvPr id="52" name="Rechteck 51"/>
          <p:cNvSpPr/>
          <p:nvPr userDrawn="1"/>
        </p:nvSpPr>
        <p:spPr>
          <a:xfrm>
            <a:off x="7643813" y="6016625"/>
            <a:ext cx="1268412" cy="215900"/>
          </a:xfrm>
          <a:prstGeom prst="rect">
            <a:avLst/>
          </a:prstGeom>
        </p:spPr>
        <p:txBody>
          <a:bodyPr>
            <a:spAutoFit/>
          </a:bodyPr>
          <a:lstStyle/>
          <a:p>
            <a:pPr marL="92075" fontAlgn="ctr">
              <a:spcBef>
                <a:spcPct val="0"/>
              </a:spcBef>
              <a:spcAft>
                <a:spcPct val="0"/>
              </a:spcAft>
              <a:defRPr/>
            </a:pPr>
            <a:r>
              <a:rPr kumimoji="1" lang="en-US" sz="800" b="1" dirty="0">
                <a:solidFill>
                  <a:srgbClr val="000000"/>
                </a:solidFill>
                <a:ea typeface="MS UI Gothic" pitchFamily="34" charset="-128"/>
              </a:rPr>
              <a:t>new vs. last version</a:t>
            </a:r>
          </a:p>
        </p:txBody>
      </p:sp>
      <p:sp>
        <p:nvSpPr>
          <p:cNvPr id="53" name="Rechteck 52"/>
          <p:cNvSpPr/>
          <p:nvPr userDrawn="1"/>
        </p:nvSpPr>
        <p:spPr>
          <a:xfrm>
            <a:off x="6529388" y="6024563"/>
            <a:ext cx="854075" cy="214312"/>
          </a:xfrm>
          <a:prstGeom prst="rect">
            <a:avLst/>
          </a:prstGeom>
        </p:spPr>
        <p:txBody>
          <a:bodyPr wrap="none">
            <a:spAutoFit/>
          </a:bodyPr>
          <a:lstStyle/>
          <a:p>
            <a:pPr marL="92075" fontAlgn="ctr">
              <a:spcBef>
                <a:spcPct val="0"/>
              </a:spcBef>
              <a:spcAft>
                <a:spcPct val="0"/>
              </a:spcAft>
              <a:defRPr/>
            </a:pPr>
            <a:r>
              <a:rPr kumimoji="1" lang="en-US" sz="800" b="1" dirty="0">
                <a:solidFill>
                  <a:srgbClr val="000000"/>
                </a:solidFill>
                <a:ea typeface="MS UI Gothic" pitchFamily="34" charset="-128"/>
              </a:rPr>
              <a:t>not decided</a:t>
            </a:r>
          </a:p>
        </p:txBody>
      </p:sp>
      <p:sp>
        <p:nvSpPr>
          <p:cNvPr id="54" name="Rechteck 53"/>
          <p:cNvSpPr/>
          <p:nvPr userDrawn="1"/>
        </p:nvSpPr>
        <p:spPr>
          <a:xfrm>
            <a:off x="6511925" y="5746750"/>
            <a:ext cx="1123950" cy="214313"/>
          </a:xfrm>
          <a:prstGeom prst="rect">
            <a:avLst/>
          </a:prstGeom>
        </p:spPr>
        <p:txBody>
          <a:bodyPr wrap="none">
            <a:spAutoFit/>
          </a:bodyPr>
          <a:lstStyle/>
          <a:p>
            <a:pPr marL="92075" fontAlgn="ctr">
              <a:spcBef>
                <a:spcPct val="0"/>
              </a:spcBef>
              <a:spcAft>
                <a:spcPct val="0"/>
              </a:spcAft>
              <a:defRPr/>
            </a:pPr>
            <a:r>
              <a:rPr kumimoji="1" lang="en-US" sz="800" b="1" dirty="0">
                <a:solidFill>
                  <a:srgbClr val="000000"/>
                </a:solidFill>
                <a:ea typeface="MS UI Gothic" pitchFamily="50" charset="-128"/>
              </a:rPr>
              <a:t>roadmap product</a:t>
            </a:r>
          </a:p>
        </p:txBody>
      </p:sp>
      <p:sp>
        <p:nvSpPr>
          <p:cNvPr id="56" name="Rectangle 58"/>
          <p:cNvSpPr>
            <a:spLocks noGrp="1" noChangeArrowheads="1"/>
          </p:cNvSpPr>
          <p:nvPr userDrawn="1">
            <p:ph type="sldNum" sz="quarter" idx="11"/>
          </p:nvPr>
        </p:nvSpPr>
        <p:spPr/>
        <p:txBody>
          <a:bodyPr/>
          <a:lstStyle>
            <a:lvl1pPr>
              <a:defRPr/>
            </a:lvl1pPr>
          </a:lstStyle>
          <a:p>
            <a:pPr>
              <a:defRPr/>
            </a:pPr>
            <a:fld id="{B401958D-59DC-4E81-A246-44773F5C7CE1}" type="slidenum">
              <a:rPr lang="en-US" altLang="ja-JP">
                <a:solidFill>
                  <a:srgbClr val="FFFFFF"/>
                </a:solidFill>
              </a:rPr>
              <a:pPr>
                <a:defRPr/>
              </a:pPr>
              <a:t>‹#›</a:t>
            </a:fld>
            <a:endParaRPr lang="en-US" altLang="ja-JP" dirty="0">
              <a:solidFill>
                <a:srgbClr val="FFFFFF"/>
              </a:solidFill>
            </a:endParaRPr>
          </a:p>
        </p:txBody>
      </p:sp>
      <p:sp>
        <p:nvSpPr>
          <p:cNvPr id="57" name="Line 108"/>
          <p:cNvSpPr>
            <a:spLocks noChangeShapeType="1"/>
          </p:cNvSpPr>
          <p:nvPr userDrawn="1"/>
        </p:nvSpPr>
        <p:spPr bwMode="auto">
          <a:xfrm>
            <a:off x="5470898" y="12268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58" name="Line 109"/>
          <p:cNvSpPr>
            <a:spLocks noChangeShapeType="1"/>
          </p:cNvSpPr>
          <p:nvPr userDrawn="1"/>
        </p:nvSpPr>
        <p:spPr bwMode="auto">
          <a:xfrm>
            <a:off x="5704260" y="12268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59" name="Line 110"/>
          <p:cNvSpPr>
            <a:spLocks noChangeShapeType="1"/>
          </p:cNvSpPr>
          <p:nvPr userDrawn="1"/>
        </p:nvSpPr>
        <p:spPr bwMode="auto">
          <a:xfrm>
            <a:off x="5937623" y="12268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0" name="Line 62"/>
          <p:cNvSpPr>
            <a:spLocks noChangeShapeType="1"/>
          </p:cNvSpPr>
          <p:nvPr userDrawn="1"/>
        </p:nvSpPr>
        <p:spPr bwMode="auto">
          <a:xfrm>
            <a:off x="6169398" y="12189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1" name="Line 63"/>
          <p:cNvSpPr>
            <a:spLocks noChangeShapeType="1"/>
          </p:cNvSpPr>
          <p:nvPr userDrawn="1"/>
        </p:nvSpPr>
        <p:spPr bwMode="auto">
          <a:xfrm>
            <a:off x="6402760" y="12189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2" name="Line 64"/>
          <p:cNvSpPr>
            <a:spLocks noChangeShapeType="1"/>
          </p:cNvSpPr>
          <p:nvPr userDrawn="1"/>
        </p:nvSpPr>
        <p:spPr bwMode="auto">
          <a:xfrm>
            <a:off x="6637710" y="1222748"/>
            <a:ext cx="0" cy="4578350"/>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3" name="Rectangle 136"/>
          <p:cNvSpPr>
            <a:spLocks noChangeArrowheads="1"/>
          </p:cNvSpPr>
          <p:nvPr userDrawn="1"/>
        </p:nvSpPr>
        <p:spPr bwMode="auto">
          <a:xfrm>
            <a:off x="5952075" y="5254998"/>
            <a:ext cx="681038"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Q2</a:t>
            </a:r>
          </a:p>
        </p:txBody>
      </p:sp>
      <p:sp>
        <p:nvSpPr>
          <p:cNvPr id="64" name="Rectangle 313"/>
          <p:cNvSpPr>
            <a:spLocks noChangeArrowheads="1"/>
          </p:cNvSpPr>
          <p:nvPr userDrawn="1"/>
        </p:nvSpPr>
        <p:spPr bwMode="auto">
          <a:xfrm>
            <a:off x="5244050" y="5254998"/>
            <a:ext cx="695325"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Q1</a:t>
            </a:r>
          </a:p>
        </p:txBody>
      </p:sp>
      <p:sp>
        <p:nvSpPr>
          <p:cNvPr id="65" name="Rectangle 689"/>
          <p:cNvSpPr>
            <a:spLocks noChangeArrowheads="1"/>
          </p:cNvSpPr>
          <p:nvPr userDrawn="1"/>
        </p:nvSpPr>
        <p:spPr bwMode="auto">
          <a:xfrm>
            <a:off x="5266944" y="5604248"/>
            <a:ext cx="1367942" cy="252412"/>
          </a:xfrm>
          <a:prstGeom prst="rect">
            <a:avLst/>
          </a:prstGeom>
          <a:noFill/>
          <a:ln w="12700" algn="ctr">
            <a:noFill/>
            <a:miter lim="800000"/>
            <a:headEnd/>
            <a:tailEnd/>
          </a:ln>
        </p:spPr>
        <p:txBody>
          <a:bodyPr lIns="0" tIns="0" rIns="0" bIns="0" anchor="ctr" anchorCtr="1"/>
          <a:lstStyle/>
          <a:p>
            <a:pPr algn="ctr" fontAlgn="ctr">
              <a:spcBef>
                <a:spcPct val="0"/>
              </a:spcBef>
              <a:spcAft>
                <a:spcPct val="0"/>
              </a:spcAft>
              <a:defRPr/>
            </a:pPr>
            <a:r>
              <a:rPr kumimoji="1" lang="en-US" sz="1000" b="1" dirty="0" smtClean="0">
                <a:solidFill>
                  <a:srgbClr val="000000"/>
                </a:solidFill>
                <a:ea typeface="MS UI Gothic" pitchFamily="34" charset="-128"/>
              </a:rPr>
              <a:t>2011</a:t>
            </a:r>
            <a:endParaRPr kumimoji="1" lang="en-US" sz="1000" b="1" dirty="0">
              <a:solidFill>
                <a:srgbClr val="000000"/>
              </a:solidFill>
              <a:ea typeface="MS UI Gothic" pitchFamily="34" charset="-128"/>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46"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grpSp>
        <p:nvGrpSpPr>
          <p:cNvPr id="2" name="Group 47"/>
          <p:cNvGrpSpPr>
            <a:grpSpLocks noChangeAspect="1"/>
          </p:cNvGrpSpPr>
          <p:nvPr/>
        </p:nvGrpSpPr>
        <p:grpSpPr bwMode="auto">
          <a:xfrm>
            <a:off x="7308850" y="185738"/>
            <a:ext cx="1647825" cy="920750"/>
            <a:chOff x="4604" y="117"/>
            <a:chExt cx="1038" cy="580"/>
          </a:xfrm>
        </p:grpSpPr>
        <p:sp>
          <p:nvSpPr>
            <p:cNvPr id="6" name="AutoShape 48"/>
            <p:cNvSpPr>
              <a:spLocks noChangeAspect="1" noChangeArrowheads="1" noTextEdit="1"/>
            </p:cNvSpPr>
            <p:nvPr/>
          </p:nvSpPr>
          <p:spPr bwMode="gray">
            <a:xfrm>
              <a:off x="4604" y="117"/>
              <a:ext cx="1038" cy="580"/>
            </a:xfrm>
            <a:prstGeom prst="rect">
              <a:avLst/>
            </a:prstGeom>
            <a:noFill/>
            <a:ln w="9525">
              <a:noFill/>
              <a:miter lim="800000"/>
              <a:headEnd/>
              <a:tailEnd/>
            </a:ln>
          </p:spPr>
          <p:txBody>
            <a:bodyPr/>
            <a:lstStyle/>
            <a:p>
              <a:pPr>
                <a:defRPr/>
              </a:pPr>
              <a:endParaRPr lang="en-US">
                <a:solidFill>
                  <a:srgbClr val="000000"/>
                </a:solidFill>
              </a:endParaRPr>
            </a:p>
          </p:txBody>
        </p:sp>
        <p:sp>
          <p:nvSpPr>
            <p:cNvPr id="7" name="Freeform 49"/>
            <p:cNvSpPr>
              <a:spLocks/>
            </p:cNvSpPr>
            <p:nvPr/>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8" name="Freeform 50"/>
            <p:cNvSpPr>
              <a:spLocks/>
            </p:cNvSpPr>
            <p:nvPr/>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9" name="Freeform 51"/>
            <p:cNvSpPr>
              <a:spLocks noEditPoints="1"/>
            </p:cNvSpPr>
            <p:nvPr/>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0" name="Freeform 52"/>
            <p:cNvSpPr>
              <a:spLocks noEditPoints="1"/>
            </p:cNvSpPr>
            <p:nvPr/>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1" name="Freeform 53"/>
            <p:cNvSpPr>
              <a:spLocks noEditPoints="1"/>
            </p:cNvSpPr>
            <p:nvPr/>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2" name="Freeform 54"/>
            <p:cNvSpPr>
              <a:spLocks/>
            </p:cNvSpPr>
            <p:nvPr/>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3" name="Freeform 55"/>
            <p:cNvSpPr>
              <a:spLocks noEditPoints="1"/>
            </p:cNvSpPr>
            <p:nvPr/>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4" name="Freeform 56"/>
            <p:cNvSpPr>
              <a:spLocks/>
            </p:cNvSpPr>
            <p:nvPr/>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5" name="Freeform 57"/>
            <p:cNvSpPr>
              <a:spLocks noEditPoints="1"/>
            </p:cNvSpPr>
            <p:nvPr/>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6" name="Freeform 58"/>
            <p:cNvSpPr>
              <a:spLocks/>
            </p:cNvSpPr>
            <p:nvPr/>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7" name="Freeform 59"/>
            <p:cNvSpPr>
              <a:spLocks noEditPoints="1"/>
            </p:cNvSpPr>
            <p:nvPr/>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8" name="Freeform 60"/>
            <p:cNvSpPr>
              <a:spLocks/>
            </p:cNvSpPr>
            <p:nvPr/>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9" name="Freeform 61"/>
            <p:cNvSpPr>
              <a:spLocks/>
            </p:cNvSpPr>
            <p:nvPr/>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0" name="Freeform 62"/>
            <p:cNvSpPr>
              <a:spLocks noEditPoints="1"/>
            </p:cNvSpPr>
            <p:nvPr/>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1" name="Freeform 63"/>
            <p:cNvSpPr>
              <a:spLocks/>
            </p:cNvSpPr>
            <p:nvPr/>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2" name="Freeform 64"/>
            <p:cNvSpPr>
              <a:spLocks/>
            </p:cNvSpPr>
            <p:nvPr/>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3" name="Freeform 65"/>
            <p:cNvSpPr>
              <a:spLocks noEditPoints="1"/>
            </p:cNvSpPr>
            <p:nvPr/>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4" name="Freeform 66"/>
            <p:cNvSpPr>
              <a:spLocks/>
            </p:cNvSpPr>
            <p:nvPr/>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5" name="Freeform 67"/>
            <p:cNvSpPr>
              <a:spLocks/>
            </p:cNvSpPr>
            <p:nvPr/>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6" name="Freeform 68"/>
            <p:cNvSpPr>
              <a:spLocks/>
            </p:cNvSpPr>
            <p:nvPr/>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7" name="Freeform 69"/>
            <p:cNvSpPr>
              <a:spLocks noEditPoints="1"/>
            </p:cNvSpPr>
            <p:nvPr/>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8" name="Freeform 70"/>
            <p:cNvSpPr>
              <a:spLocks/>
            </p:cNvSpPr>
            <p:nvPr/>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9" name="Freeform 71"/>
            <p:cNvSpPr>
              <a:spLocks/>
            </p:cNvSpPr>
            <p:nvPr/>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pPr>
                <a:defRPr/>
              </a:pPr>
              <a:endParaRPr lang="en-US">
                <a:solidFill>
                  <a:srgbClr val="000000"/>
                </a:solidFill>
              </a:endParaRPr>
            </a:p>
          </p:txBody>
        </p:sp>
        <p:sp>
          <p:nvSpPr>
            <p:cNvPr id="30" name="Freeform 72"/>
            <p:cNvSpPr>
              <a:spLocks/>
            </p:cNvSpPr>
            <p:nvPr/>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1" name="Freeform 73"/>
            <p:cNvSpPr>
              <a:spLocks/>
            </p:cNvSpPr>
            <p:nvPr/>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2" name="Freeform 74"/>
            <p:cNvSpPr>
              <a:spLocks/>
            </p:cNvSpPr>
            <p:nvPr/>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3" name="Freeform 75"/>
            <p:cNvSpPr>
              <a:spLocks/>
            </p:cNvSpPr>
            <p:nvPr/>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4" name="Freeform 76"/>
            <p:cNvSpPr>
              <a:spLocks/>
            </p:cNvSpPr>
            <p:nvPr/>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5" name="Freeform 77"/>
            <p:cNvSpPr>
              <a:spLocks/>
            </p:cNvSpPr>
            <p:nvPr/>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6" name="Freeform 78"/>
            <p:cNvSpPr>
              <a:spLocks/>
            </p:cNvSpPr>
            <p:nvPr/>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pPr>
                <a:defRPr/>
              </a:pPr>
              <a:endParaRPr lang="en-US">
                <a:solidFill>
                  <a:srgbClr val="000000"/>
                </a:solidFill>
              </a:endParaRPr>
            </a:p>
          </p:txBody>
        </p:sp>
      </p:grpSp>
      <p:sp>
        <p:nvSpPr>
          <p:cNvPr id="37"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a:defRPr/>
            </a:pPr>
            <a:endParaRPr lang="en-US">
              <a:solidFill>
                <a:srgbClr val="000000"/>
              </a:solidFill>
            </a:endParaRPr>
          </a:p>
        </p:txBody>
      </p:sp>
      <p:sp>
        <p:nvSpPr>
          <p:cNvPr id="39" name="Rectangle 23"/>
          <p:cNvSpPr>
            <a:spLocks noChangeArrowheads="1"/>
          </p:cNvSpPr>
          <p:nvPr/>
        </p:nvSpPr>
        <p:spPr bwMode="gray">
          <a:xfrm>
            <a:off x="7524750" y="6669088"/>
            <a:ext cx="1433513" cy="188912"/>
          </a:xfrm>
          <a:prstGeom prst="rect">
            <a:avLst/>
          </a:prstGeom>
          <a:noFill/>
          <a:ln w="9525">
            <a:noFill/>
            <a:miter lim="800000"/>
            <a:headEnd/>
            <a:tailEnd/>
          </a:ln>
        </p:spPr>
        <p:txBody>
          <a:bodyPr lIns="0" tIns="0" rIns="0" bIns="0"/>
          <a:lstStyle/>
          <a:p>
            <a:pPr algn="r">
              <a:defRPr/>
            </a:pPr>
            <a:r>
              <a:rPr lang="en-US" altLang="ja-JP" sz="800" dirty="0">
                <a:solidFill>
                  <a:srgbClr val="000000"/>
                </a:solidFill>
              </a:rPr>
              <a:t>Copyright </a:t>
            </a:r>
            <a:r>
              <a:rPr lang="en-US" altLang="ja-JP" sz="800" dirty="0" smtClean="0">
                <a:solidFill>
                  <a:srgbClr val="000000"/>
                </a:solidFill>
              </a:rPr>
              <a:t>2012 </a:t>
            </a:r>
            <a:r>
              <a:rPr lang="en-US" altLang="ja-JP" sz="800" dirty="0">
                <a:solidFill>
                  <a:srgbClr val="000000"/>
                </a:solidFill>
              </a:rPr>
              <a:t>FUJITSU</a:t>
            </a:r>
          </a:p>
        </p:txBody>
      </p:sp>
      <p:sp>
        <p:nvSpPr>
          <p:cNvPr id="3085" name="Rectangle 13"/>
          <p:cNvSpPr>
            <a:spLocks noGrp="1" noChangeArrowheads="1"/>
          </p:cNvSpPr>
          <p:nvPr>
            <p:ph type="ctrTitle"/>
          </p:nvPr>
        </p:nvSpPr>
        <p:spPr>
          <a:xfrm>
            <a:off x="323850" y="2606675"/>
            <a:ext cx="8496300" cy="1470025"/>
          </a:xfrm>
        </p:spPr>
        <p:txBody>
          <a:bodyPr anchor="b"/>
          <a:lstStyle>
            <a:lvl1pPr>
              <a:defRPr sz="4400">
                <a:solidFill>
                  <a:schemeClr val="bg1"/>
                </a:solidFill>
              </a:defRPr>
            </a:lvl1pPr>
          </a:lstStyle>
          <a:p>
            <a:r>
              <a:rPr lang="en-US" smtClean="0"/>
              <a:t>Click to edit Master title style</a:t>
            </a:r>
            <a:endParaRPr lang="de-DE"/>
          </a:p>
        </p:txBody>
      </p:sp>
      <p:sp>
        <p:nvSpPr>
          <p:cNvPr id="3086" name="Rectangle 14"/>
          <p:cNvSpPr>
            <a:spLocks noGrp="1" noChangeArrowheads="1"/>
          </p:cNvSpPr>
          <p:nvPr>
            <p:ph type="subTitle" idx="1"/>
          </p:nvPr>
        </p:nvSpPr>
        <p:spPr>
          <a:xfrm>
            <a:off x="331788" y="4581525"/>
            <a:ext cx="8488362" cy="1223963"/>
          </a:xfrm>
        </p:spPr>
        <p:txBody>
          <a:bodyPr/>
          <a:lstStyle>
            <a:lvl1pPr marL="0" indent="0">
              <a:buFont typeface="Wingdings" pitchFamily="2" charset="2"/>
              <a:buNone/>
              <a:defRPr/>
            </a:lvl1pPr>
          </a:lstStyle>
          <a:p>
            <a:r>
              <a:rPr lang="en-US" smtClean="0"/>
              <a:t>Click to edit Master subtitle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357CF5B9-6456-4B29-83B5-A2AFB275B8F5}"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676CC83-282B-49B5-B883-ECEF7E1DCFCC}"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0FB0A61-C40D-4672-9AD2-638BA04E9065}" type="slidenum">
              <a:rPr lang="de-DE" smtClean="0"/>
              <a:pPr/>
              <a:t>‹#›</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179388" y="908050"/>
            <a:ext cx="4316412" cy="554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4648200" y="908050"/>
            <a:ext cx="4316413" cy="554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9ECD77F0-7424-4CE4-A323-0B7D32EB7C27}"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7073B332-C12A-4403-9108-62AD8C3748A3}"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F1F6DE78-97D9-4837-824C-19DEAA574738}"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7D700C2-5B17-4466-BFC1-0D00AF32DA58}"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B4A05F1-7A1B-4B93-A70A-365167133D72}"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C87DE90-1B60-4D62-BD8D-B42A49933802}"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050789DA-35B4-4FE3-A576-38A6FABDB027}"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9100" y="0"/>
            <a:ext cx="2195513" cy="6453188"/>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179388" y="0"/>
            <a:ext cx="6437312"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3D5EB1B3-9CE9-43D4-B370-731991522369}"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10" name="Picture 46" descr="TitleRed_L150"/>
          <p:cNvPicPr>
            <a:picLocks noChangeAspect="1" noChangeArrowheads="1"/>
          </p:cNvPicPr>
          <p:nvPr userDrawn="1"/>
        </p:nvPicPr>
        <p:blipFill>
          <a:blip r:embed="rId5" cstate="print"/>
          <a:srcRect/>
          <a:stretch>
            <a:fillRect/>
          </a:stretch>
        </p:blipFill>
        <p:spPr bwMode="gray">
          <a:xfrm>
            <a:off x="0" y="0"/>
            <a:ext cx="9144000" cy="4852988"/>
          </a:xfrm>
          <a:prstGeom prst="rect">
            <a:avLst/>
          </a:prstGeom>
          <a:noFill/>
        </p:spPr>
      </p:pic>
      <p:grpSp>
        <p:nvGrpSpPr>
          <p:cNvPr id="2" name="Group 47"/>
          <p:cNvGrpSpPr>
            <a:grpSpLocks noChangeAspect="1"/>
          </p:cNvGrpSpPr>
          <p:nvPr userDrawn="1"/>
        </p:nvGrpSpPr>
        <p:grpSpPr bwMode="gray">
          <a:xfrm>
            <a:off x="7308850" y="185738"/>
            <a:ext cx="1647825" cy="920750"/>
            <a:chOff x="4604" y="117"/>
            <a:chExt cx="1038" cy="580"/>
          </a:xfrm>
        </p:grpSpPr>
        <p:sp>
          <p:nvSpPr>
            <p:cNvPr id="12" name="AutoShape 48"/>
            <p:cNvSpPr>
              <a:spLocks noChangeAspect="1" noChangeArrowheads="1" noTextEdit="1"/>
            </p:cNvSpPr>
            <p:nvPr userDrawn="1"/>
          </p:nvSpPr>
          <p:spPr bwMode="gray">
            <a:xfrm>
              <a:off x="4604" y="117"/>
              <a:ext cx="1038" cy="580"/>
            </a:xfrm>
            <a:prstGeom prst="rect">
              <a:avLst/>
            </a:prstGeom>
            <a:noFill/>
            <a:ln w="9525">
              <a:noFill/>
              <a:miter lim="800000"/>
              <a:headEnd/>
              <a:tailEnd/>
            </a:ln>
          </p:spPr>
          <p:txBody>
            <a:bodyPr/>
            <a:lstStyle/>
            <a:p>
              <a:endParaRPr lang="en-GB">
                <a:solidFill>
                  <a:srgbClr val="000000"/>
                </a:solidFill>
              </a:endParaRPr>
            </a:p>
          </p:txBody>
        </p:sp>
        <p:sp>
          <p:nvSpPr>
            <p:cNvPr id="13" name="Freeform 49"/>
            <p:cNvSpPr>
              <a:spLocks/>
            </p:cNvSpPr>
            <p:nvPr userDrawn="1"/>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a:solidFill>
                  <a:srgbClr val="000000"/>
                </a:solidFill>
              </a:endParaRPr>
            </a:p>
          </p:txBody>
        </p:sp>
        <p:sp>
          <p:nvSpPr>
            <p:cNvPr id="14" name="Freeform 50"/>
            <p:cNvSpPr>
              <a:spLocks/>
            </p:cNvSpPr>
            <p:nvPr userDrawn="1"/>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a:solidFill>
                  <a:srgbClr val="000000"/>
                </a:solidFill>
              </a:endParaRPr>
            </a:p>
          </p:txBody>
        </p:sp>
        <p:sp>
          <p:nvSpPr>
            <p:cNvPr id="15" name="Freeform 51"/>
            <p:cNvSpPr>
              <a:spLocks noEditPoints="1"/>
            </p:cNvSpPr>
            <p:nvPr userDrawn="1"/>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a:solidFill>
                  <a:srgbClr val="000000"/>
                </a:solidFill>
              </a:endParaRPr>
            </a:p>
          </p:txBody>
        </p:sp>
        <p:sp>
          <p:nvSpPr>
            <p:cNvPr id="16" name="Freeform 52"/>
            <p:cNvSpPr>
              <a:spLocks noEditPoints="1"/>
            </p:cNvSpPr>
            <p:nvPr userDrawn="1"/>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a:solidFill>
                  <a:srgbClr val="000000"/>
                </a:solidFill>
              </a:endParaRPr>
            </a:p>
          </p:txBody>
        </p:sp>
        <p:sp>
          <p:nvSpPr>
            <p:cNvPr id="17" name="Freeform 53"/>
            <p:cNvSpPr>
              <a:spLocks noEditPoints="1"/>
            </p:cNvSpPr>
            <p:nvPr userDrawn="1"/>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a:solidFill>
                  <a:srgbClr val="000000"/>
                </a:solidFill>
              </a:endParaRPr>
            </a:p>
          </p:txBody>
        </p:sp>
        <p:sp>
          <p:nvSpPr>
            <p:cNvPr id="18" name="Freeform 54"/>
            <p:cNvSpPr>
              <a:spLocks/>
            </p:cNvSpPr>
            <p:nvPr userDrawn="1"/>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a:solidFill>
                  <a:srgbClr val="000000"/>
                </a:solidFill>
              </a:endParaRPr>
            </a:p>
          </p:txBody>
        </p:sp>
        <p:sp>
          <p:nvSpPr>
            <p:cNvPr id="19" name="Freeform 55"/>
            <p:cNvSpPr>
              <a:spLocks noEditPoints="1"/>
            </p:cNvSpPr>
            <p:nvPr userDrawn="1"/>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a:solidFill>
                  <a:srgbClr val="000000"/>
                </a:solidFill>
              </a:endParaRPr>
            </a:p>
          </p:txBody>
        </p:sp>
        <p:sp>
          <p:nvSpPr>
            <p:cNvPr id="20" name="Freeform 56"/>
            <p:cNvSpPr>
              <a:spLocks/>
            </p:cNvSpPr>
            <p:nvPr userDrawn="1"/>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a:solidFill>
                  <a:srgbClr val="000000"/>
                </a:solidFill>
              </a:endParaRPr>
            </a:p>
          </p:txBody>
        </p:sp>
        <p:sp>
          <p:nvSpPr>
            <p:cNvPr id="21" name="Freeform 57"/>
            <p:cNvSpPr>
              <a:spLocks noEditPoints="1"/>
            </p:cNvSpPr>
            <p:nvPr userDrawn="1"/>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a:solidFill>
                  <a:srgbClr val="000000"/>
                </a:solidFill>
              </a:endParaRPr>
            </a:p>
          </p:txBody>
        </p:sp>
        <p:sp>
          <p:nvSpPr>
            <p:cNvPr id="22" name="Freeform 58"/>
            <p:cNvSpPr>
              <a:spLocks/>
            </p:cNvSpPr>
            <p:nvPr userDrawn="1"/>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a:solidFill>
                  <a:srgbClr val="000000"/>
                </a:solidFill>
              </a:endParaRPr>
            </a:p>
          </p:txBody>
        </p:sp>
        <p:sp>
          <p:nvSpPr>
            <p:cNvPr id="23" name="Freeform 59"/>
            <p:cNvSpPr>
              <a:spLocks noEditPoints="1"/>
            </p:cNvSpPr>
            <p:nvPr userDrawn="1"/>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a:solidFill>
                  <a:srgbClr val="000000"/>
                </a:solidFill>
              </a:endParaRPr>
            </a:p>
          </p:txBody>
        </p:sp>
        <p:sp>
          <p:nvSpPr>
            <p:cNvPr id="24" name="Freeform 60"/>
            <p:cNvSpPr>
              <a:spLocks/>
            </p:cNvSpPr>
            <p:nvPr userDrawn="1"/>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a:solidFill>
                  <a:srgbClr val="000000"/>
                </a:solidFill>
              </a:endParaRPr>
            </a:p>
          </p:txBody>
        </p:sp>
        <p:sp>
          <p:nvSpPr>
            <p:cNvPr id="25" name="Freeform 61"/>
            <p:cNvSpPr>
              <a:spLocks/>
            </p:cNvSpPr>
            <p:nvPr userDrawn="1"/>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a:solidFill>
                  <a:srgbClr val="000000"/>
                </a:solidFill>
              </a:endParaRPr>
            </a:p>
          </p:txBody>
        </p:sp>
        <p:sp>
          <p:nvSpPr>
            <p:cNvPr id="26" name="Freeform 62"/>
            <p:cNvSpPr>
              <a:spLocks noEditPoints="1"/>
            </p:cNvSpPr>
            <p:nvPr userDrawn="1"/>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a:solidFill>
                  <a:srgbClr val="000000"/>
                </a:solidFill>
              </a:endParaRPr>
            </a:p>
          </p:txBody>
        </p:sp>
        <p:sp>
          <p:nvSpPr>
            <p:cNvPr id="27" name="Freeform 63"/>
            <p:cNvSpPr>
              <a:spLocks/>
            </p:cNvSpPr>
            <p:nvPr userDrawn="1"/>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a:solidFill>
                  <a:srgbClr val="000000"/>
                </a:solidFill>
              </a:endParaRPr>
            </a:p>
          </p:txBody>
        </p:sp>
        <p:sp>
          <p:nvSpPr>
            <p:cNvPr id="28" name="Freeform 64"/>
            <p:cNvSpPr>
              <a:spLocks/>
            </p:cNvSpPr>
            <p:nvPr userDrawn="1"/>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a:solidFill>
                  <a:srgbClr val="000000"/>
                </a:solidFill>
              </a:endParaRPr>
            </a:p>
          </p:txBody>
        </p:sp>
        <p:sp>
          <p:nvSpPr>
            <p:cNvPr id="29" name="Freeform 65"/>
            <p:cNvSpPr>
              <a:spLocks noEditPoints="1"/>
            </p:cNvSpPr>
            <p:nvPr userDrawn="1"/>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a:solidFill>
                  <a:srgbClr val="000000"/>
                </a:solidFill>
              </a:endParaRPr>
            </a:p>
          </p:txBody>
        </p:sp>
        <p:sp>
          <p:nvSpPr>
            <p:cNvPr id="30" name="Freeform 66"/>
            <p:cNvSpPr>
              <a:spLocks/>
            </p:cNvSpPr>
            <p:nvPr userDrawn="1"/>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a:solidFill>
                  <a:srgbClr val="000000"/>
                </a:solidFill>
              </a:endParaRPr>
            </a:p>
          </p:txBody>
        </p:sp>
        <p:sp>
          <p:nvSpPr>
            <p:cNvPr id="31" name="Freeform 67"/>
            <p:cNvSpPr>
              <a:spLocks/>
            </p:cNvSpPr>
            <p:nvPr userDrawn="1"/>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a:solidFill>
                  <a:srgbClr val="000000"/>
                </a:solidFill>
              </a:endParaRPr>
            </a:p>
          </p:txBody>
        </p:sp>
        <p:sp>
          <p:nvSpPr>
            <p:cNvPr id="32" name="Freeform 68"/>
            <p:cNvSpPr>
              <a:spLocks/>
            </p:cNvSpPr>
            <p:nvPr userDrawn="1"/>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a:solidFill>
                  <a:srgbClr val="000000"/>
                </a:solidFill>
              </a:endParaRPr>
            </a:p>
          </p:txBody>
        </p:sp>
        <p:sp>
          <p:nvSpPr>
            <p:cNvPr id="33" name="Freeform 69"/>
            <p:cNvSpPr>
              <a:spLocks noEditPoints="1"/>
            </p:cNvSpPr>
            <p:nvPr userDrawn="1"/>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a:solidFill>
                  <a:srgbClr val="000000"/>
                </a:solidFill>
              </a:endParaRPr>
            </a:p>
          </p:txBody>
        </p:sp>
        <p:sp>
          <p:nvSpPr>
            <p:cNvPr id="34" name="Freeform 70"/>
            <p:cNvSpPr>
              <a:spLocks/>
            </p:cNvSpPr>
            <p:nvPr userDrawn="1"/>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a:solidFill>
                  <a:srgbClr val="000000"/>
                </a:solidFill>
              </a:endParaRPr>
            </a:p>
          </p:txBody>
        </p:sp>
        <p:sp>
          <p:nvSpPr>
            <p:cNvPr id="35" name="Freeform 71"/>
            <p:cNvSpPr>
              <a:spLocks/>
            </p:cNvSpPr>
            <p:nvPr userDrawn="1"/>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a:solidFill>
                  <a:srgbClr val="000000"/>
                </a:solidFill>
              </a:endParaRPr>
            </a:p>
          </p:txBody>
        </p:sp>
        <p:sp>
          <p:nvSpPr>
            <p:cNvPr id="36" name="Freeform 72"/>
            <p:cNvSpPr>
              <a:spLocks/>
            </p:cNvSpPr>
            <p:nvPr userDrawn="1"/>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37" name="Freeform 73"/>
            <p:cNvSpPr>
              <a:spLocks/>
            </p:cNvSpPr>
            <p:nvPr userDrawn="1"/>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38" name="Freeform 74"/>
            <p:cNvSpPr>
              <a:spLocks/>
            </p:cNvSpPr>
            <p:nvPr userDrawn="1"/>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39" name="Freeform 75"/>
            <p:cNvSpPr>
              <a:spLocks/>
            </p:cNvSpPr>
            <p:nvPr userDrawn="1"/>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a:solidFill>
                  <a:srgbClr val="000000"/>
                </a:solidFill>
              </a:endParaRPr>
            </a:p>
          </p:txBody>
        </p:sp>
        <p:sp>
          <p:nvSpPr>
            <p:cNvPr id="40" name="Freeform 76"/>
            <p:cNvSpPr>
              <a:spLocks/>
            </p:cNvSpPr>
            <p:nvPr userDrawn="1"/>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41" name="Freeform 77"/>
            <p:cNvSpPr>
              <a:spLocks/>
            </p:cNvSpPr>
            <p:nvPr userDrawn="1"/>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42" name="Freeform 78"/>
            <p:cNvSpPr>
              <a:spLocks/>
            </p:cNvSpPr>
            <p:nvPr userDrawn="1"/>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a:solidFill>
                  <a:srgbClr val="000000"/>
                </a:solidFill>
              </a:endParaRPr>
            </a:p>
          </p:txBody>
        </p:sp>
      </p:grpSp>
      <p:sp>
        <p:nvSpPr>
          <p:cNvPr id="7" name="VCT_Marker_ID_7" hidden="1"/>
          <p:cNvSpPr/>
          <p:nvPr userDrawn="1">
            <p:custDataLst>
              <p:tags r:id="rId1"/>
            </p:custDataLst>
          </p:nvPr>
        </p:nvSpPr>
        <p:spPr>
          <a:xfrm>
            <a:off x="1270000" y="127000"/>
            <a:ext cx="127000" cy="12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44" name="VCT_Backup_ID_44" hidden="1"/>
          <p:cNvSpPr txBox="1"/>
          <p:nvPr userDrawn="1">
            <p:custDataLst>
              <p:tags r:id="rId2"/>
            </p:custDataLst>
          </p:nvPr>
        </p:nvSpPr>
        <p:spPr bwMode="auto">
          <a:xfrm>
            <a:off x="324001" y="1738800"/>
            <a:ext cx="8496149" cy="1470025"/>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smtClean="0">
                <a:solidFill>
                  <a:srgbClr val="FFFFFF"/>
                </a:solidFill>
              </a:rPr>
              <a:t>Titelmasterformat durch Klicken bearbeiten</a:t>
            </a:r>
            <a:endParaRPr lang="en-GB" sz="4400">
              <a:solidFill>
                <a:srgbClr val="FFFFFF"/>
              </a:solidFill>
            </a:endParaRPr>
          </a:p>
        </p:txBody>
      </p:sp>
      <p:sp>
        <p:nvSpPr>
          <p:cNvPr id="45" name="VCT_Backup_ID_45" hidden="1"/>
          <p:cNvSpPr txBox="1"/>
          <p:nvPr userDrawn="1">
            <p:custDataLst>
              <p:tags r:id="rId3"/>
            </p:custDataLst>
          </p:nvPr>
        </p:nvSpPr>
        <p:spPr bwMode="auto">
          <a:xfrm>
            <a:off x="323998" y="4579199"/>
            <a:ext cx="8496151" cy="17855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8" name="Title 47"/>
          <p:cNvSpPr>
            <a:spLocks noGrp="1"/>
          </p:cNvSpPr>
          <p:nvPr>
            <p:ph type="title"/>
          </p:nvPr>
        </p:nvSpPr>
        <p:spPr bwMode="gray">
          <a:xfrm>
            <a:off x="323850" y="1773238"/>
            <a:ext cx="8496300" cy="230385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4400" kern="1200" noProof="0" smtClean="0">
                <a:solidFill>
                  <a:srgbClr val="FFFFFF"/>
                </a:solidFill>
                <a:latin typeface="+mj-lt"/>
                <a:ea typeface="+mj-ea"/>
                <a:cs typeface="+mj-cs"/>
              </a:defRPr>
            </a:lvl1pPr>
          </a:lstStyle>
          <a:p>
            <a:r>
              <a:rPr lang="en-US" noProof="0" smtClean="0"/>
              <a:t>Click to edit Master title style</a:t>
            </a:r>
            <a:endParaRPr lang="en-GB" noProof="0"/>
          </a:p>
        </p:txBody>
      </p:sp>
      <p:sp>
        <p:nvSpPr>
          <p:cNvPr id="59" name="Subtitle 2"/>
          <p:cNvSpPr>
            <a:spLocks noGrp="1"/>
          </p:cNvSpPr>
          <p:nvPr>
            <p:ph type="subTitle" idx="1"/>
          </p:nvPr>
        </p:nvSpPr>
        <p:spPr bwMode="gray">
          <a:xfrm>
            <a:off x="323850" y="4581524"/>
            <a:ext cx="8496300" cy="18002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defTabSz="457200" rtl="0" eaLnBrk="1" fontAlgn="base" latinLnBrk="0" hangingPunct="1">
              <a:lnSpc>
                <a:spcPct val="100000"/>
              </a:lnSpc>
              <a:spcBef>
                <a:spcPct val="0"/>
              </a:spcBef>
              <a:spcAft>
                <a:spcPct val="0"/>
              </a:spcAft>
              <a:buClr>
                <a:srgbClr val="A30B1A"/>
              </a:buClr>
              <a:buFont typeface="Wingdings" pitchFamily="2" charset="2"/>
              <a:buNone/>
              <a:defRPr kumimoji="1" lang="en-US" altLang="ja-JP" sz="2400" b="0" kern="1200" noProof="0" dirty="0" smtClean="0">
                <a:solidFill>
                  <a:srgbClr val="000000"/>
                </a:solidFill>
                <a:latin typeface="+mn-lt"/>
                <a:ea typeface="+mn-ea"/>
                <a:cs typeface="+mn-cs"/>
              </a:defRPr>
            </a:lvl1pPr>
            <a:lvl2pPr marL="0" indent="0" algn="l">
              <a:buNone/>
              <a:tabLst/>
              <a:defRPr sz="2400">
                <a:solidFill>
                  <a:schemeClr val="tx1"/>
                </a:solidFill>
              </a:defRPr>
            </a:lvl2pPr>
            <a:lvl3pPr marL="0" indent="0" algn="l">
              <a:buNone/>
              <a:tabLst/>
              <a:defRPr sz="2400">
                <a:solidFill>
                  <a:schemeClr val="tx1"/>
                </a:solidFill>
              </a:defRPr>
            </a:lvl3pPr>
            <a:lvl4pPr marL="0" indent="0" algn="l">
              <a:buNone/>
              <a:tabLst/>
              <a:defRPr sz="2400">
                <a:solidFill>
                  <a:schemeClr val="tx1"/>
                </a:solidFill>
              </a:defRPr>
            </a:lvl4pPr>
            <a:lvl5pPr marL="0" indent="0" algn="l">
              <a:buNone/>
              <a:tabLst/>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
        <p:nvSpPr>
          <p:cNvPr id="46" name="Rechteck 45"/>
          <p:cNvSpPr/>
          <p:nvPr userDrawn="1"/>
        </p:nvSpPr>
        <p:spPr>
          <a:xfrm>
            <a:off x="4355976" y="6669360"/>
            <a:ext cx="360040" cy="1886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ermediate Cover + Agenda">
    <p:spTree>
      <p:nvGrpSpPr>
        <p:cNvPr id="1" name=""/>
        <p:cNvGrpSpPr/>
        <p:nvPr/>
      </p:nvGrpSpPr>
      <p:grpSpPr>
        <a:xfrm>
          <a:off x="0" y="0"/>
          <a:ext cx="0" cy="0"/>
          <a:chOff x="0" y="0"/>
          <a:chExt cx="0" cy="0"/>
        </a:xfrm>
      </p:grpSpPr>
      <p:grpSp>
        <p:nvGrpSpPr>
          <p:cNvPr id="2" name="Group 34" descr="F_Tool_Middle_Cover"/>
          <p:cNvGrpSpPr>
            <a:grpSpLocks/>
          </p:cNvGrpSpPr>
          <p:nvPr userDrawn="1"/>
        </p:nvGrpSpPr>
        <p:grpSpPr bwMode="gray">
          <a:xfrm>
            <a:off x="0" y="0"/>
            <a:ext cx="9144000" cy="3913188"/>
            <a:chOff x="0" y="0"/>
            <a:chExt cx="5760" cy="2465"/>
          </a:xfrm>
        </p:grpSpPr>
        <p:pic>
          <p:nvPicPr>
            <p:cNvPr id="21" name="Picture 12" descr="MiddleGray_L150"/>
            <p:cNvPicPr>
              <a:picLocks noChangeAspect="1" noChangeArrowheads="1"/>
            </p:cNvPicPr>
            <p:nvPr/>
          </p:nvPicPr>
          <p:blipFill>
            <a:blip r:embed="rId2" cstate="print"/>
            <a:srcRect/>
            <a:stretch>
              <a:fillRect/>
            </a:stretch>
          </p:blipFill>
          <p:spPr bwMode="gray">
            <a:xfrm>
              <a:off x="0" y="0"/>
              <a:ext cx="5760" cy="2465"/>
            </a:xfrm>
            <a:prstGeom prst="rect">
              <a:avLst/>
            </a:prstGeom>
            <a:noFill/>
          </p:spPr>
        </p:pic>
        <p:grpSp>
          <p:nvGrpSpPr>
            <p:cNvPr id="3" name="Group 13"/>
            <p:cNvGrpSpPr>
              <a:grpSpLocks noChangeAspect="1"/>
            </p:cNvGrpSpPr>
            <p:nvPr/>
          </p:nvGrpSpPr>
          <p:grpSpPr bwMode="gray">
            <a:xfrm>
              <a:off x="4604" y="117"/>
              <a:ext cx="1038" cy="580"/>
              <a:chOff x="4604" y="117"/>
              <a:chExt cx="1038" cy="580"/>
            </a:xfrm>
          </p:grpSpPr>
          <p:sp>
            <p:nvSpPr>
              <p:cNvPr id="23" name="AutoShape 14"/>
              <p:cNvSpPr>
                <a:spLocks noChangeAspect="1" noChangeArrowheads="1" noTextEdit="1"/>
              </p:cNvSpPr>
              <p:nvPr/>
            </p:nvSpPr>
            <p:spPr bwMode="gray">
              <a:xfrm>
                <a:off x="4604" y="117"/>
                <a:ext cx="1038" cy="580"/>
              </a:xfrm>
              <a:prstGeom prst="rect">
                <a:avLst/>
              </a:prstGeom>
              <a:noFill/>
              <a:ln w="9525">
                <a:noFill/>
                <a:miter lim="800000"/>
                <a:headEnd/>
                <a:tailEnd/>
              </a:ln>
            </p:spPr>
            <p:txBody>
              <a:bodyPr/>
              <a:lstStyle/>
              <a:p>
                <a:endParaRPr lang="en-GB">
                  <a:solidFill>
                    <a:srgbClr val="000000"/>
                  </a:solidFill>
                </a:endParaRPr>
              </a:p>
            </p:txBody>
          </p:sp>
          <p:sp>
            <p:nvSpPr>
              <p:cNvPr id="24" name="Freeform 15"/>
              <p:cNvSpPr>
                <a:spLocks/>
              </p:cNvSpPr>
              <p:nvPr/>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endParaRPr lang="en-GB">
                  <a:solidFill>
                    <a:srgbClr val="000000"/>
                  </a:solidFill>
                </a:endParaRPr>
              </a:p>
            </p:txBody>
          </p:sp>
          <p:sp>
            <p:nvSpPr>
              <p:cNvPr id="25" name="Freeform 16"/>
              <p:cNvSpPr>
                <a:spLocks/>
              </p:cNvSpPr>
              <p:nvPr/>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26" name="Freeform 17"/>
              <p:cNvSpPr>
                <a:spLocks/>
              </p:cNvSpPr>
              <p:nvPr/>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27" name="Freeform 18"/>
              <p:cNvSpPr>
                <a:spLocks/>
              </p:cNvSpPr>
              <p:nvPr/>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28" name="Freeform 19"/>
              <p:cNvSpPr>
                <a:spLocks/>
              </p:cNvSpPr>
              <p:nvPr/>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endParaRPr lang="en-GB">
                  <a:solidFill>
                    <a:srgbClr val="000000"/>
                  </a:solidFill>
                </a:endParaRPr>
              </a:p>
            </p:txBody>
          </p:sp>
          <p:sp>
            <p:nvSpPr>
              <p:cNvPr id="29" name="Freeform 20"/>
              <p:cNvSpPr>
                <a:spLocks/>
              </p:cNvSpPr>
              <p:nvPr/>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30" name="Freeform 21"/>
              <p:cNvSpPr>
                <a:spLocks/>
              </p:cNvSpPr>
              <p:nvPr/>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31" name="Freeform 22"/>
              <p:cNvSpPr>
                <a:spLocks/>
              </p:cNvSpPr>
              <p:nvPr/>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endParaRPr lang="en-GB">
                  <a:solidFill>
                    <a:srgbClr val="000000"/>
                  </a:solidFill>
                </a:endParaRPr>
              </a:p>
            </p:txBody>
          </p:sp>
        </p:grpSp>
      </p:grpSp>
      <p:sp>
        <p:nvSpPr>
          <p:cNvPr id="16" name="Title 15"/>
          <p:cNvSpPr>
            <a:spLocks noGrp="1"/>
          </p:cNvSpPr>
          <p:nvPr>
            <p:ph type="title"/>
          </p:nvPr>
        </p:nvSpPr>
        <p:spPr bwMode="gray">
          <a:xfrm>
            <a:off x="323850" y="2133600"/>
            <a:ext cx="8496300" cy="100736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en-US" noProof="0" smtClean="0"/>
              <a:t>Click to edit Master title style</a:t>
            </a:r>
            <a:endParaRPr lang="en-GB" noProof="0"/>
          </a:p>
        </p:txBody>
      </p:sp>
      <p:sp>
        <p:nvSpPr>
          <p:cNvPr id="20" name="Text Placeholder 19"/>
          <p:cNvSpPr>
            <a:spLocks noGrp="1"/>
          </p:cNvSpPr>
          <p:nvPr>
            <p:ph type="body" sz="quarter" idx="10"/>
          </p:nvPr>
        </p:nvSpPr>
        <p:spPr bwMode="gray">
          <a:xfrm>
            <a:off x="323850" y="3716338"/>
            <a:ext cx="8496300" cy="2736850"/>
          </a:xfrm>
        </p:spPr>
        <p:txBody>
          <a:bodyPr/>
          <a:lstStyle>
            <a:lvl1pPr marL="357188" indent="-357188">
              <a:spcBef>
                <a:spcPts val="516"/>
              </a:spcBef>
              <a:spcAft>
                <a:spcPts val="288"/>
              </a:spcAft>
              <a:buClr>
                <a:schemeClr val="tx2"/>
              </a:buClr>
              <a:buFont typeface="+mj-lt"/>
              <a:buAutoNum type="arabicPeriod"/>
              <a:defRPr sz="2400"/>
            </a:lvl1pPr>
            <a:lvl2pPr marL="357188" indent="-357188">
              <a:spcBef>
                <a:spcPts val="516"/>
              </a:spcBef>
              <a:spcAft>
                <a:spcPts val="288"/>
              </a:spcAft>
              <a:buFont typeface="+mj-lt"/>
              <a:buAutoNum type="arabicPeriod"/>
              <a:defRPr sz="2400"/>
            </a:lvl2pPr>
            <a:lvl3pPr marL="357188" indent="-357188">
              <a:spcBef>
                <a:spcPts val="516"/>
              </a:spcBef>
              <a:spcAft>
                <a:spcPts val="288"/>
              </a:spcAft>
              <a:buFont typeface="+mj-lt"/>
              <a:buAutoNum type="arabicPeriod"/>
              <a:defRPr sz="2400"/>
            </a:lvl3pPr>
            <a:lvl4pPr marL="357188" indent="-357188">
              <a:spcBef>
                <a:spcPts val="516"/>
              </a:spcBef>
              <a:spcAft>
                <a:spcPts val="288"/>
              </a:spcAft>
              <a:buFont typeface="+mj-lt"/>
              <a:buAutoNum type="arabicPeriod"/>
              <a:defRPr sz="2400"/>
            </a:lvl4pPr>
            <a:lvl5pPr marL="357188" indent="-357188">
              <a:spcBef>
                <a:spcPts val="516"/>
              </a:spcBef>
              <a:spcAft>
                <a:spcPts val="288"/>
              </a:spcAft>
              <a:buFont typeface="+mj-lt"/>
              <a:buAutoNum type="arabicPeriod"/>
              <a:defRPr sz="2400"/>
            </a:lvl5pPr>
          </a:lstStyle>
          <a:p>
            <a:pPr lvl="0"/>
            <a:r>
              <a:rPr lang="en-US" noProof="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179388" y="908050"/>
            <a:ext cx="4316412" cy="554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4648200" y="908050"/>
            <a:ext cx="4316413" cy="554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6"/>
          <p:cNvSpPr>
            <a:spLocks noGrp="1" noChangeArrowheads="1"/>
          </p:cNvSpPr>
          <p:nvPr>
            <p:ph type="sldNum" sz="quarter" idx="10"/>
          </p:nvPr>
        </p:nvSpPr>
        <p:spPr>
          <a:ln/>
        </p:spPr>
        <p:txBody>
          <a:bodyPr/>
          <a:lstStyle>
            <a:lvl1pPr>
              <a:defRPr/>
            </a:lvl1pPr>
          </a:lstStyle>
          <a:p>
            <a:fld id="{E0FB0A61-C40D-4672-9AD2-638BA04E9065}" type="slidenum">
              <a:rPr lang="de-DE" smtClean="0"/>
              <a:pPr/>
              <a:t>‹#›</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46"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grpSp>
        <p:nvGrpSpPr>
          <p:cNvPr id="2" name="Group 47"/>
          <p:cNvGrpSpPr>
            <a:grpSpLocks noChangeAspect="1"/>
          </p:cNvGrpSpPr>
          <p:nvPr/>
        </p:nvGrpSpPr>
        <p:grpSpPr bwMode="auto">
          <a:xfrm>
            <a:off x="7308850" y="185738"/>
            <a:ext cx="1647825" cy="920750"/>
            <a:chOff x="4604" y="117"/>
            <a:chExt cx="1038" cy="580"/>
          </a:xfrm>
        </p:grpSpPr>
        <p:sp>
          <p:nvSpPr>
            <p:cNvPr id="6" name="AutoShape 48"/>
            <p:cNvSpPr>
              <a:spLocks noChangeAspect="1" noChangeArrowheads="1" noTextEdit="1"/>
            </p:cNvSpPr>
            <p:nvPr/>
          </p:nvSpPr>
          <p:spPr bwMode="gray">
            <a:xfrm>
              <a:off x="4604" y="117"/>
              <a:ext cx="1038" cy="580"/>
            </a:xfrm>
            <a:prstGeom prst="rect">
              <a:avLst/>
            </a:prstGeom>
            <a:noFill/>
            <a:ln w="9525">
              <a:noFill/>
              <a:miter lim="800000"/>
              <a:headEnd/>
              <a:tailEnd/>
            </a:ln>
          </p:spPr>
          <p:txBody>
            <a:bodyPr/>
            <a:lstStyle/>
            <a:p>
              <a:pPr>
                <a:defRPr/>
              </a:pPr>
              <a:endParaRPr lang="en-US">
                <a:solidFill>
                  <a:srgbClr val="000000"/>
                </a:solidFill>
              </a:endParaRPr>
            </a:p>
          </p:txBody>
        </p:sp>
        <p:sp>
          <p:nvSpPr>
            <p:cNvPr id="7" name="Freeform 49"/>
            <p:cNvSpPr>
              <a:spLocks/>
            </p:cNvSpPr>
            <p:nvPr/>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8" name="Freeform 50"/>
            <p:cNvSpPr>
              <a:spLocks/>
            </p:cNvSpPr>
            <p:nvPr/>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9" name="Freeform 51"/>
            <p:cNvSpPr>
              <a:spLocks noEditPoints="1"/>
            </p:cNvSpPr>
            <p:nvPr/>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0" name="Freeform 52"/>
            <p:cNvSpPr>
              <a:spLocks noEditPoints="1"/>
            </p:cNvSpPr>
            <p:nvPr/>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1" name="Freeform 53"/>
            <p:cNvSpPr>
              <a:spLocks noEditPoints="1"/>
            </p:cNvSpPr>
            <p:nvPr/>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2" name="Freeform 54"/>
            <p:cNvSpPr>
              <a:spLocks/>
            </p:cNvSpPr>
            <p:nvPr/>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3" name="Freeform 55"/>
            <p:cNvSpPr>
              <a:spLocks noEditPoints="1"/>
            </p:cNvSpPr>
            <p:nvPr/>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4" name="Freeform 56"/>
            <p:cNvSpPr>
              <a:spLocks/>
            </p:cNvSpPr>
            <p:nvPr/>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5" name="Freeform 57"/>
            <p:cNvSpPr>
              <a:spLocks noEditPoints="1"/>
            </p:cNvSpPr>
            <p:nvPr/>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6" name="Freeform 58"/>
            <p:cNvSpPr>
              <a:spLocks/>
            </p:cNvSpPr>
            <p:nvPr/>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7" name="Freeform 59"/>
            <p:cNvSpPr>
              <a:spLocks noEditPoints="1"/>
            </p:cNvSpPr>
            <p:nvPr/>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8" name="Freeform 60"/>
            <p:cNvSpPr>
              <a:spLocks/>
            </p:cNvSpPr>
            <p:nvPr/>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9" name="Freeform 61"/>
            <p:cNvSpPr>
              <a:spLocks/>
            </p:cNvSpPr>
            <p:nvPr/>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0" name="Freeform 62"/>
            <p:cNvSpPr>
              <a:spLocks noEditPoints="1"/>
            </p:cNvSpPr>
            <p:nvPr/>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1" name="Freeform 63"/>
            <p:cNvSpPr>
              <a:spLocks/>
            </p:cNvSpPr>
            <p:nvPr/>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2" name="Freeform 64"/>
            <p:cNvSpPr>
              <a:spLocks/>
            </p:cNvSpPr>
            <p:nvPr/>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3" name="Freeform 65"/>
            <p:cNvSpPr>
              <a:spLocks noEditPoints="1"/>
            </p:cNvSpPr>
            <p:nvPr/>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4" name="Freeform 66"/>
            <p:cNvSpPr>
              <a:spLocks/>
            </p:cNvSpPr>
            <p:nvPr/>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5" name="Freeform 67"/>
            <p:cNvSpPr>
              <a:spLocks/>
            </p:cNvSpPr>
            <p:nvPr/>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6" name="Freeform 68"/>
            <p:cNvSpPr>
              <a:spLocks/>
            </p:cNvSpPr>
            <p:nvPr/>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7" name="Freeform 69"/>
            <p:cNvSpPr>
              <a:spLocks noEditPoints="1"/>
            </p:cNvSpPr>
            <p:nvPr/>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8" name="Freeform 70"/>
            <p:cNvSpPr>
              <a:spLocks/>
            </p:cNvSpPr>
            <p:nvPr/>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9" name="Freeform 71"/>
            <p:cNvSpPr>
              <a:spLocks/>
            </p:cNvSpPr>
            <p:nvPr/>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pPr>
                <a:defRPr/>
              </a:pPr>
              <a:endParaRPr lang="en-US">
                <a:solidFill>
                  <a:srgbClr val="000000"/>
                </a:solidFill>
              </a:endParaRPr>
            </a:p>
          </p:txBody>
        </p:sp>
        <p:sp>
          <p:nvSpPr>
            <p:cNvPr id="30" name="Freeform 72"/>
            <p:cNvSpPr>
              <a:spLocks/>
            </p:cNvSpPr>
            <p:nvPr/>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1" name="Freeform 73"/>
            <p:cNvSpPr>
              <a:spLocks/>
            </p:cNvSpPr>
            <p:nvPr/>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2" name="Freeform 74"/>
            <p:cNvSpPr>
              <a:spLocks/>
            </p:cNvSpPr>
            <p:nvPr/>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3" name="Freeform 75"/>
            <p:cNvSpPr>
              <a:spLocks/>
            </p:cNvSpPr>
            <p:nvPr/>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4" name="Freeform 76"/>
            <p:cNvSpPr>
              <a:spLocks/>
            </p:cNvSpPr>
            <p:nvPr/>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5" name="Freeform 77"/>
            <p:cNvSpPr>
              <a:spLocks/>
            </p:cNvSpPr>
            <p:nvPr/>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6" name="Freeform 78"/>
            <p:cNvSpPr>
              <a:spLocks/>
            </p:cNvSpPr>
            <p:nvPr/>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pPr>
                <a:defRPr/>
              </a:pPr>
              <a:endParaRPr lang="en-US">
                <a:solidFill>
                  <a:srgbClr val="000000"/>
                </a:solidFill>
              </a:endParaRPr>
            </a:p>
          </p:txBody>
        </p:sp>
      </p:grpSp>
      <p:sp>
        <p:nvSpPr>
          <p:cNvPr id="37"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a:defRPr/>
            </a:pPr>
            <a:endParaRPr lang="en-US">
              <a:solidFill>
                <a:srgbClr val="000000"/>
              </a:solidFill>
            </a:endParaRPr>
          </a:p>
        </p:txBody>
      </p:sp>
      <p:sp>
        <p:nvSpPr>
          <p:cNvPr id="39" name="Rectangle 23"/>
          <p:cNvSpPr>
            <a:spLocks noChangeArrowheads="1"/>
          </p:cNvSpPr>
          <p:nvPr/>
        </p:nvSpPr>
        <p:spPr bwMode="gray">
          <a:xfrm>
            <a:off x="7524750" y="6669088"/>
            <a:ext cx="1433513" cy="188912"/>
          </a:xfrm>
          <a:prstGeom prst="rect">
            <a:avLst/>
          </a:prstGeom>
          <a:noFill/>
          <a:ln w="9525">
            <a:noFill/>
            <a:miter lim="800000"/>
            <a:headEnd/>
            <a:tailEnd/>
          </a:ln>
        </p:spPr>
        <p:txBody>
          <a:bodyPr lIns="0" tIns="0" rIns="0" bIns="0"/>
          <a:lstStyle/>
          <a:p>
            <a:pPr algn="r">
              <a:defRPr/>
            </a:pPr>
            <a:r>
              <a:rPr lang="en-US" altLang="ja-JP" sz="800" dirty="0">
                <a:solidFill>
                  <a:srgbClr val="000000"/>
                </a:solidFill>
              </a:rPr>
              <a:t>Copyright </a:t>
            </a:r>
            <a:r>
              <a:rPr lang="en-US" altLang="ja-JP" sz="800" dirty="0" smtClean="0">
                <a:solidFill>
                  <a:srgbClr val="000000"/>
                </a:solidFill>
              </a:rPr>
              <a:t>2012 </a:t>
            </a:r>
            <a:r>
              <a:rPr lang="en-US" altLang="ja-JP" sz="800" dirty="0">
                <a:solidFill>
                  <a:srgbClr val="000000"/>
                </a:solidFill>
              </a:rPr>
              <a:t>FUJITSU</a:t>
            </a:r>
          </a:p>
        </p:txBody>
      </p:sp>
      <p:sp>
        <p:nvSpPr>
          <p:cNvPr id="3085" name="Rectangle 13"/>
          <p:cNvSpPr>
            <a:spLocks noGrp="1" noChangeArrowheads="1"/>
          </p:cNvSpPr>
          <p:nvPr>
            <p:ph type="ctrTitle"/>
          </p:nvPr>
        </p:nvSpPr>
        <p:spPr>
          <a:xfrm>
            <a:off x="323850" y="2606675"/>
            <a:ext cx="8496300" cy="1470025"/>
          </a:xfrm>
        </p:spPr>
        <p:txBody>
          <a:bodyPr anchor="b"/>
          <a:lstStyle>
            <a:lvl1pPr>
              <a:defRPr sz="4400">
                <a:solidFill>
                  <a:schemeClr val="bg1"/>
                </a:solidFill>
              </a:defRPr>
            </a:lvl1pPr>
          </a:lstStyle>
          <a:p>
            <a:r>
              <a:rPr lang="en-US" smtClean="0"/>
              <a:t>Click to edit Master title style</a:t>
            </a:r>
            <a:endParaRPr lang="de-DE"/>
          </a:p>
        </p:txBody>
      </p:sp>
      <p:sp>
        <p:nvSpPr>
          <p:cNvPr id="3086" name="Rectangle 14"/>
          <p:cNvSpPr>
            <a:spLocks noGrp="1" noChangeArrowheads="1"/>
          </p:cNvSpPr>
          <p:nvPr>
            <p:ph type="subTitle" idx="1"/>
          </p:nvPr>
        </p:nvSpPr>
        <p:spPr>
          <a:xfrm>
            <a:off x="331788" y="4581525"/>
            <a:ext cx="8488362" cy="1223963"/>
          </a:xfrm>
        </p:spPr>
        <p:txBody>
          <a:bodyPr/>
          <a:lstStyle>
            <a:lvl1pPr marL="0" indent="0">
              <a:buFont typeface="Wingdings" pitchFamily="2" charset="2"/>
              <a:buNone/>
              <a:defRPr/>
            </a:lvl1pPr>
          </a:lstStyle>
          <a:p>
            <a:r>
              <a:rPr lang="en-US" smtClean="0"/>
              <a:t>Click to edit Master subtitle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357CF5B9-6456-4B29-83B5-A2AFB275B8F5}"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676CC83-282B-49B5-B883-ECEF7E1DCFCC}"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179388" y="908050"/>
            <a:ext cx="4316412" cy="554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4648200" y="908050"/>
            <a:ext cx="4316413" cy="554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9ECD77F0-7424-4CE4-A323-0B7D32EB7C27}"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7073B332-C12A-4403-9108-62AD8C3748A3}"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F1F6DE78-97D9-4837-824C-19DEAA574738}"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7D700C2-5B17-4466-BFC1-0D00AF32DA58}"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B4A05F1-7A1B-4B93-A70A-365167133D72}"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C87DE90-1B60-4D62-BD8D-B42A49933802}"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050789DA-35B4-4FE3-A576-38A6FABDB027}"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6"/>
          <p:cNvSpPr>
            <a:spLocks noGrp="1" noChangeArrowheads="1"/>
          </p:cNvSpPr>
          <p:nvPr>
            <p:ph type="sldNum" sz="quarter" idx="10"/>
          </p:nvPr>
        </p:nvSpPr>
        <p:spPr>
          <a:ln/>
        </p:spPr>
        <p:txBody>
          <a:bodyPr/>
          <a:lstStyle>
            <a:lvl1pPr>
              <a:defRPr/>
            </a:lvl1pPr>
          </a:lstStyle>
          <a:p>
            <a:fld id="{E0FB0A61-C40D-4672-9AD2-638BA04E9065}" type="slidenum">
              <a:rPr lang="de-DE" smtClean="0"/>
              <a:pPr/>
              <a:t>‹#›</a:t>
            </a:fld>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9100" y="0"/>
            <a:ext cx="2195513" cy="6453188"/>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179388" y="0"/>
            <a:ext cx="6437312"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3D5EB1B3-9CE9-43D4-B370-731991522369}"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10" name="Picture 46" descr="TitleRed_L150"/>
          <p:cNvPicPr>
            <a:picLocks noChangeAspect="1" noChangeArrowheads="1"/>
          </p:cNvPicPr>
          <p:nvPr userDrawn="1"/>
        </p:nvPicPr>
        <p:blipFill>
          <a:blip r:embed="rId5" cstate="print"/>
          <a:srcRect/>
          <a:stretch>
            <a:fillRect/>
          </a:stretch>
        </p:blipFill>
        <p:spPr bwMode="gray">
          <a:xfrm>
            <a:off x="0" y="0"/>
            <a:ext cx="9144000" cy="4852988"/>
          </a:xfrm>
          <a:prstGeom prst="rect">
            <a:avLst/>
          </a:prstGeom>
          <a:noFill/>
        </p:spPr>
      </p:pic>
      <p:grpSp>
        <p:nvGrpSpPr>
          <p:cNvPr id="2" name="Group 47"/>
          <p:cNvGrpSpPr>
            <a:grpSpLocks noChangeAspect="1"/>
          </p:cNvGrpSpPr>
          <p:nvPr userDrawn="1"/>
        </p:nvGrpSpPr>
        <p:grpSpPr bwMode="gray">
          <a:xfrm>
            <a:off x="7308850" y="185738"/>
            <a:ext cx="1647825" cy="920750"/>
            <a:chOff x="4604" y="117"/>
            <a:chExt cx="1038" cy="580"/>
          </a:xfrm>
        </p:grpSpPr>
        <p:sp>
          <p:nvSpPr>
            <p:cNvPr id="12" name="AutoShape 48"/>
            <p:cNvSpPr>
              <a:spLocks noChangeAspect="1" noChangeArrowheads="1" noTextEdit="1"/>
            </p:cNvSpPr>
            <p:nvPr userDrawn="1"/>
          </p:nvSpPr>
          <p:spPr bwMode="gray">
            <a:xfrm>
              <a:off x="4604" y="117"/>
              <a:ext cx="1038" cy="580"/>
            </a:xfrm>
            <a:prstGeom prst="rect">
              <a:avLst/>
            </a:prstGeom>
            <a:noFill/>
            <a:ln w="9525">
              <a:noFill/>
              <a:miter lim="800000"/>
              <a:headEnd/>
              <a:tailEnd/>
            </a:ln>
          </p:spPr>
          <p:txBody>
            <a:bodyPr/>
            <a:lstStyle/>
            <a:p>
              <a:endParaRPr lang="en-GB">
                <a:solidFill>
                  <a:srgbClr val="000000"/>
                </a:solidFill>
              </a:endParaRPr>
            </a:p>
          </p:txBody>
        </p:sp>
        <p:sp>
          <p:nvSpPr>
            <p:cNvPr id="13" name="Freeform 49"/>
            <p:cNvSpPr>
              <a:spLocks/>
            </p:cNvSpPr>
            <p:nvPr userDrawn="1"/>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a:solidFill>
                  <a:srgbClr val="000000"/>
                </a:solidFill>
              </a:endParaRPr>
            </a:p>
          </p:txBody>
        </p:sp>
        <p:sp>
          <p:nvSpPr>
            <p:cNvPr id="14" name="Freeform 50"/>
            <p:cNvSpPr>
              <a:spLocks/>
            </p:cNvSpPr>
            <p:nvPr userDrawn="1"/>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a:solidFill>
                  <a:srgbClr val="000000"/>
                </a:solidFill>
              </a:endParaRPr>
            </a:p>
          </p:txBody>
        </p:sp>
        <p:sp>
          <p:nvSpPr>
            <p:cNvPr id="15" name="Freeform 51"/>
            <p:cNvSpPr>
              <a:spLocks noEditPoints="1"/>
            </p:cNvSpPr>
            <p:nvPr userDrawn="1"/>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a:solidFill>
                  <a:srgbClr val="000000"/>
                </a:solidFill>
              </a:endParaRPr>
            </a:p>
          </p:txBody>
        </p:sp>
        <p:sp>
          <p:nvSpPr>
            <p:cNvPr id="16" name="Freeform 52"/>
            <p:cNvSpPr>
              <a:spLocks noEditPoints="1"/>
            </p:cNvSpPr>
            <p:nvPr userDrawn="1"/>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a:solidFill>
                  <a:srgbClr val="000000"/>
                </a:solidFill>
              </a:endParaRPr>
            </a:p>
          </p:txBody>
        </p:sp>
        <p:sp>
          <p:nvSpPr>
            <p:cNvPr id="17" name="Freeform 53"/>
            <p:cNvSpPr>
              <a:spLocks noEditPoints="1"/>
            </p:cNvSpPr>
            <p:nvPr userDrawn="1"/>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a:solidFill>
                  <a:srgbClr val="000000"/>
                </a:solidFill>
              </a:endParaRPr>
            </a:p>
          </p:txBody>
        </p:sp>
        <p:sp>
          <p:nvSpPr>
            <p:cNvPr id="18" name="Freeform 54"/>
            <p:cNvSpPr>
              <a:spLocks/>
            </p:cNvSpPr>
            <p:nvPr userDrawn="1"/>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a:solidFill>
                  <a:srgbClr val="000000"/>
                </a:solidFill>
              </a:endParaRPr>
            </a:p>
          </p:txBody>
        </p:sp>
        <p:sp>
          <p:nvSpPr>
            <p:cNvPr id="19" name="Freeform 55"/>
            <p:cNvSpPr>
              <a:spLocks noEditPoints="1"/>
            </p:cNvSpPr>
            <p:nvPr userDrawn="1"/>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a:solidFill>
                  <a:srgbClr val="000000"/>
                </a:solidFill>
              </a:endParaRPr>
            </a:p>
          </p:txBody>
        </p:sp>
        <p:sp>
          <p:nvSpPr>
            <p:cNvPr id="20" name="Freeform 56"/>
            <p:cNvSpPr>
              <a:spLocks/>
            </p:cNvSpPr>
            <p:nvPr userDrawn="1"/>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a:solidFill>
                  <a:srgbClr val="000000"/>
                </a:solidFill>
              </a:endParaRPr>
            </a:p>
          </p:txBody>
        </p:sp>
        <p:sp>
          <p:nvSpPr>
            <p:cNvPr id="21" name="Freeform 57"/>
            <p:cNvSpPr>
              <a:spLocks noEditPoints="1"/>
            </p:cNvSpPr>
            <p:nvPr userDrawn="1"/>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a:solidFill>
                  <a:srgbClr val="000000"/>
                </a:solidFill>
              </a:endParaRPr>
            </a:p>
          </p:txBody>
        </p:sp>
        <p:sp>
          <p:nvSpPr>
            <p:cNvPr id="22" name="Freeform 58"/>
            <p:cNvSpPr>
              <a:spLocks/>
            </p:cNvSpPr>
            <p:nvPr userDrawn="1"/>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a:solidFill>
                  <a:srgbClr val="000000"/>
                </a:solidFill>
              </a:endParaRPr>
            </a:p>
          </p:txBody>
        </p:sp>
        <p:sp>
          <p:nvSpPr>
            <p:cNvPr id="23" name="Freeform 59"/>
            <p:cNvSpPr>
              <a:spLocks noEditPoints="1"/>
            </p:cNvSpPr>
            <p:nvPr userDrawn="1"/>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a:solidFill>
                  <a:srgbClr val="000000"/>
                </a:solidFill>
              </a:endParaRPr>
            </a:p>
          </p:txBody>
        </p:sp>
        <p:sp>
          <p:nvSpPr>
            <p:cNvPr id="24" name="Freeform 60"/>
            <p:cNvSpPr>
              <a:spLocks/>
            </p:cNvSpPr>
            <p:nvPr userDrawn="1"/>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a:solidFill>
                  <a:srgbClr val="000000"/>
                </a:solidFill>
              </a:endParaRPr>
            </a:p>
          </p:txBody>
        </p:sp>
        <p:sp>
          <p:nvSpPr>
            <p:cNvPr id="25" name="Freeform 61"/>
            <p:cNvSpPr>
              <a:spLocks/>
            </p:cNvSpPr>
            <p:nvPr userDrawn="1"/>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a:solidFill>
                  <a:srgbClr val="000000"/>
                </a:solidFill>
              </a:endParaRPr>
            </a:p>
          </p:txBody>
        </p:sp>
        <p:sp>
          <p:nvSpPr>
            <p:cNvPr id="26" name="Freeform 62"/>
            <p:cNvSpPr>
              <a:spLocks noEditPoints="1"/>
            </p:cNvSpPr>
            <p:nvPr userDrawn="1"/>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a:solidFill>
                  <a:srgbClr val="000000"/>
                </a:solidFill>
              </a:endParaRPr>
            </a:p>
          </p:txBody>
        </p:sp>
        <p:sp>
          <p:nvSpPr>
            <p:cNvPr id="27" name="Freeform 63"/>
            <p:cNvSpPr>
              <a:spLocks/>
            </p:cNvSpPr>
            <p:nvPr userDrawn="1"/>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a:solidFill>
                  <a:srgbClr val="000000"/>
                </a:solidFill>
              </a:endParaRPr>
            </a:p>
          </p:txBody>
        </p:sp>
        <p:sp>
          <p:nvSpPr>
            <p:cNvPr id="28" name="Freeform 64"/>
            <p:cNvSpPr>
              <a:spLocks/>
            </p:cNvSpPr>
            <p:nvPr userDrawn="1"/>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a:solidFill>
                  <a:srgbClr val="000000"/>
                </a:solidFill>
              </a:endParaRPr>
            </a:p>
          </p:txBody>
        </p:sp>
        <p:sp>
          <p:nvSpPr>
            <p:cNvPr id="29" name="Freeform 65"/>
            <p:cNvSpPr>
              <a:spLocks noEditPoints="1"/>
            </p:cNvSpPr>
            <p:nvPr userDrawn="1"/>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a:solidFill>
                  <a:srgbClr val="000000"/>
                </a:solidFill>
              </a:endParaRPr>
            </a:p>
          </p:txBody>
        </p:sp>
        <p:sp>
          <p:nvSpPr>
            <p:cNvPr id="30" name="Freeform 66"/>
            <p:cNvSpPr>
              <a:spLocks/>
            </p:cNvSpPr>
            <p:nvPr userDrawn="1"/>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a:solidFill>
                  <a:srgbClr val="000000"/>
                </a:solidFill>
              </a:endParaRPr>
            </a:p>
          </p:txBody>
        </p:sp>
        <p:sp>
          <p:nvSpPr>
            <p:cNvPr id="31" name="Freeform 67"/>
            <p:cNvSpPr>
              <a:spLocks/>
            </p:cNvSpPr>
            <p:nvPr userDrawn="1"/>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a:solidFill>
                  <a:srgbClr val="000000"/>
                </a:solidFill>
              </a:endParaRPr>
            </a:p>
          </p:txBody>
        </p:sp>
        <p:sp>
          <p:nvSpPr>
            <p:cNvPr id="32" name="Freeform 68"/>
            <p:cNvSpPr>
              <a:spLocks/>
            </p:cNvSpPr>
            <p:nvPr userDrawn="1"/>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a:solidFill>
                  <a:srgbClr val="000000"/>
                </a:solidFill>
              </a:endParaRPr>
            </a:p>
          </p:txBody>
        </p:sp>
        <p:sp>
          <p:nvSpPr>
            <p:cNvPr id="33" name="Freeform 69"/>
            <p:cNvSpPr>
              <a:spLocks noEditPoints="1"/>
            </p:cNvSpPr>
            <p:nvPr userDrawn="1"/>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a:solidFill>
                  <a:srgbClr val="000000"/>
                </a:solidFill>
              </a:endParaRPr>
            </a:p>
          </p:txBody>
        </p:sp>
        <p:sp>
          <p:nvSpPr>
            <p:cNvPr id="34" name="Freeform 70"/>
            <p:cNvSpPr>
              <a:spLocks/>
            </p:cNvSpPr>
            <p:nvPr userDrawn="1"/>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a:solidFill>
                  <a:srgbClr val="000000"/>
                </a:solidFill>
              </a:endParaRPr>
            </a:p>
          </p:txBody>
        </p:sp>
        <p:sp>
          <p:nvSpPr>
            <p:cNvPr id="35" name="Freeform 71"/>
            <p:cNvSpPr>
              <a:spLocks/>
            </p:cNvSpPr>
            <p:nvPr userDrawn="1"/>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a:solidFill>
                  <a:srgbClr val="000000"/>
                </a:solidFill>
              </a:endParaRPr>
            </a:p>
          </p:txBody>
        </p:sp>
        <p:sp>
          <p:nvSpPr>
            <p:cNvPr id="36" name="Freeform 72"/>
            <p:cNvSpPr>
              <a:spLocks/>
            </p:cNvSpPr>
            <p:nvPr userDrawn="1"/>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37" name="Freeform 73"/>
            <p:cNvSpPr>
              <a:spLocks/>
            </p:cNvSpPr>
            <p:nvPr userDrawn="1"/>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38" name="Freeform 74"/>
            <p:cNvSpPr>
              <a:spLocks/>
            </p:cNvSpPr>
            <p:nvPr userDrawn="1"/>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39" name="Freeform 75"/>
            <p:cNvSpPr>
              <a:spLocks/>
            </p:cNvSpPr>
            <p:nvPr userDrawn="1"/>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a:solidFill>
                  <a:srgbClr val="000000"/>
                </a:solidFill>
              </a:endParaRPr>
            </a:p>
          </p:txBody>
        </p:sp>
        <p:sp>
          <p:nvSpPr>
            <p:cNvPr id="40" name="Freeform 76"/>
            <p:cNvSpPr>
              <a:spLocks/>
            </p:cNvSpPr>
            <p:nvPr userDrawn="1"/>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41" name="Freeform 77"/>
            <p:cNvSpPr>
              <a:spLocks/>
            </p:cNvSpPr>
            <p:nvPr userDrawn="1"/>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42" name="Freeform 78"/>
            <p:cNvSpPr>
              <a:spLocks/>
            </p:cNvSpPr>
            <p:nvPr userDrawn="1"/>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a:solidFill>
                  <a:srgbClr val="000000"/>
                </a:solidFill>
              </a:endParaRPr>
            </a:p>
          </p:txBody>
        </p:sp>
      </p:grpSp>
      <p:sp>
        <p:nvSpPr>
          <p:cNvPr id="7" name="VCT_Marker_ID_7" hidden="1"/>
          <p:cNvSpPr/>
          <p:nvPr userDrawn="1">
            <p:custDataLst>
              <p:tags r:id="rId1"/>
            </p:custDataLst>
          </p:nvPr>
        </p:nvSpPr>
        <p:spPr>
          <a:xfrm>
            <a:off x="1270000" y="127000"/>
            <a:ext cx="127000" cy="12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44" name="VCT_Backup_ID_44" hidden="1"/>
          <p:cNvSpPr txBox="1"/>
          <p:nvPr userDrawn="1">
            <p:custDataLst>
              <p:tags r:id="rId2"/>
            </p:custDataLst>
          </p:nvPr>
        </p:nvSpPr>
        <p:spPr bwMode="auto">
          <a:xfrm>
            <a:off x="324001" y="1738800"/>
            <a:ext cx="8496149" cy="1470025"/>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smtClean="0">
                <a:solidFill>
                  <a:srgbClr val="FFFFFF"/>
                </a:solidFill>
              </a:rPr>
              <a:t>Titelmasterformat durch Klicken bearbeiten</a:t>
            </a:r>
            <a:endParaRPr lang="en-GB" sz="4400">
              <a:solidFill>
                <a:srgbClr val="FFFFFF"/>
              </a:solidFill>
            </a:endParaRPr>
          </a:p>
        </p:txBody>
      </p:sp>
      <p:sp>
        <p:nvSpPr>
          <p:cNvPr id="45" name="VCT_Backup_ID_45" hidden="1"/>
          <p:cNvSpPr txBox="1"/>
          <p:nvPr userDrawn="1">
            <p:custDataLst>
              <p:tags r:id="rId3"/>
            </p:custDataLst>
          </p:nvPr>
        </p:nvSpPr>
        <p:spPr bwMode="auto">
          <a:xfrm>
            <a:off x="323998" y="4579199"/>
            <a:ext cx="8496151" cy="17855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8" name="Title 47"/>
          <p:cNvSpPr>
            <a:spLocks noGrp="1"/>
          </p:cNvSpPr>
          <p:nvPr>
            <p:ph type="title"/>
          </p:nvPr>
        </p:nvSpPr>
        <p:spPr bwMode="gray">
          <a:xfrm>
            <a:off x="323850" y="1773238"/>
            <a:ext cx="8496300" cy="230385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4400" kern="1200" noProof="0" smtClean="0">
                <a:solidFill>
                  <a:srgbClr val="FFFFFF"/>
                </a:solidFill>
                <a:latin typeface="+mj-lt"/>
                <a:ea typeface="+mj-ea"/>
                <a:cs typeface="+mj-cs"/>
              </a:defRPr>
            </a:lvl1pPr>
          </a:lstStyle>
          <a:p>
            <a:r>
              <a:rPr lang="en-US" noProof="0" smtClean="0"/>
              <a:t>Click to edit Master title style</a:t>
            </a:r>
            <a:endParaRPr lang="en-GB" noProof="0"/>
          </a:p>
        </p:txBody>
      </p:sp>
      <p:sp>
        <p:nvSpPr>
          <p:cNvPr id="59" name="Subtitle 2"/>
          <p:cNvSpPr>
            <a:spLocks noGrp="1"/>
          </p:cNvSpPr>
          <p:nvPr>
            <p:ph type="subTitle" idx="1"/>
          </p:nvPr>
        </p:nvSpPr>
        <p:spPr bwMode="gray">
          <a:xfrm>
            <a:off x="323850" y="4581524"/>
            <a:ext cx="8496300" cy="18002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defTabSz="457200" rtl="0" eaLnBrk="1" fontAlgn="base" latinLnBrk="0" hangingPunct="1">
              <a:lnSpc>
                <a:spcPct val="100000"/>
              </a:lnSpc>
              <a:spcBef>
                <a:spcPct val="0"/>
              </a:spcBef>
              <a:spcAft>
                <a:spcPct val="0"/>
              </a:spcAft>
              <a:buClr>
                <a:srgbClr val="A30B1A"/>
              </a:buClr>
              <a:buFont typeface="Wingdings" pitchFamily="2" charset="2"/>
              <a:buNone/>
              <a:defRPr kumimoji="1" lang="en-US" altLang="ja-JP" sz="2400" b="0" kern="1200" noProof="0" dirty="0" smtClean="0">
                <a:solidFill>
                  <a:srgbClr val="000000"/>
                </a:solidFill>
                <a:latin typeface="+mn-lt"/>
                <a:ea typeface="+mn-ea"/>
                <a:cs typeface="+mn-cs"/>
              </a:defRPr>
            </a:lvl1pPr>
            <a:lvl2pPr marL="0" indent="0" algn="l">
              <a:buNone/>
              <a:tabLst/>
              <a:defRPr sz="2400">
                <a:solidFill>
                  <a:schemeClr val="tx1"/>
                </a:solidFill>
              </a:defRPr>
            </a:lvl2pPr>
            <a:lvl3pPr marL="0" indent="0" algn="l">
              <a:buNone/>
              <a:tabLst/>
              <a:defRPr sz="2400">
                <a:solidFill>
                  <a:schemeClr val="tx1"/>
                </a:solidFill>
              </a:defRPr>
            </a:lvl3pPr>
            <a:lvl4pPr marL="0" indent="0" algn="l">
              <a:buNone/>
              <a:tabLst/>
              <a:defRPr sz="2400">
                <a:solidFill>
                  <a:schemeClr val="tx1"/>
                </a:solidFill>
              </a:defRPr>
            </a:lvl4pPr>
            <a:lvl5pPr marL="0" indent="0" algn="l">
              <a:buNone/>
              <a:tabLst/>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
        <p:nvSpPr>
          <p:cNvPr id="46" name="Rechteck 45"/>
          <p:cNvSpPr/>
          <p:nvPr userDrawn="1"/>
        </p:nvSpPr>
        <p:spPr>
          <a:xfrm>
            <a:off x="4355976" y="6669360"/>
            <a:ext cx="360040" cy="1886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termediate Cover + Agenda">
    <p:spTree>
      <p:nvGrpSpPr>
        <p:cNvPr id="1" name=""/>
        <p:cNvGrpSpPr/>
        <p:nvPr/>
      </p:nvGrpSpPr>
      <p:grpSpPr>
        <a:xfrm>
          <a:off x="0" y="0"/>
          <a:ext cx="0" cy="0"/>
          <a:chOff x="0" y="0"/>
          <a:chExt cx="0" cy="0"/>
        </a:xfrm>
      </p:grpSpPr>
      <p:grpSp>
        <p:nvGrpSpPr>
          <p:cNvPr id="2" name="Group 34" descr="F_Tool_Middle_Cover"/>
          <p:cNvGrpSpPr>
            <a:grpSpLocks/>
          </p:cNvGrpSpPr>
          <p:nvPr userDrawn="1"/>
        </p:nvGrpSpPr>
        <p:grpSpPr bwMode="gray">
          <a:xfrm>
            <a:off x="0" y="0"/>
            <a:ext cx="9144000" cy="3913188"/>
            <a:chOff x="0" y="0"/>
            <a:chExt cx="5760" cy="2465"/>
          </a:xfrm>
        </p:grpSpPr>
        <p:pic>
          <p:nvPicPr>
            <p:cNvPr id="21" name="Picture 12" descr="MiddleGray_L150"/>
            <p:cNvPicPr>
              <a:picLocks noChangeAspect="1" noChangeArrowheads="1"/>
            </p:cNvPicPr>
            <p:nvPr/>
          </p:nvPicPr>
          <p:blipFill>
            <a:blip r:embed="rId2" cstate="print"/>
            <a:srcRect/>
            <a:stretch>
              <a:fillRect/>
            </a:stretch>
          </p:blipFill>
          <p:spPr bwMode="gray">
            <a:xfrm>
              <a:off x="0" y="0"/>
              <a:ext cx="5760" cy="2465"/>
            </a:xfrm>
            <a:prstGeom prst="rect">
              <a:avLst/>
            </a:prstGeom>
            <a:noFill/>
          </p:spPr>
        </p:pic>
        <p:grpSp>
          <p:nvGrpSpPr>
            <p:cNvPr id="3" name="Group 13"/>
            <p:cNvGrpSpPr>
              <a:grpSpLocks noChangeAspect="1"/>
            </p:cNvGrpSpPr>
            <p:nvPr/>
          </p:nvGrpSpPr>
          <p:grpSpPr bwMode="gray">
            <a:xfrm>
              <a:off x="4604" y="117"/>
              <a:ext cx="1038" cy="580"/>
              <a:chOff x="4604" y="117"/>
              <a:chExt cx="1038" cy="580"/>
            </a:xfrm>
          </p:grpSpPr>
          <p:sp>
            <p:nvSpPr>
              <p:cNvPr id="23" name="AutoShape 14"/>
              <p:cNvSpPr>
                <a:spLocks noChangeAspect="1" noChangeArrowheads="1" noTextEdit="1"/>
              </p:cNvSpPr>
              <p:nvPr/>
            </p:nvSpPr>
            <p:spPr bwMode="gray">
              <a:xfrm>
                <a:off x="4604" y="117"/>
                <a:ext cx="1038" cy="580"/>
              </a:xfrm>
              <a:prstGeom prst="rect">
                <a:avLst/>
              </a:prstGeom>
              <a:noFill/>
              <a:ln w="9525">
                <a:noFill/>
                <a:miter lim="800000"/>
                <a:headEnd/>
                <a:tailEnd/>
              </a:ln>
            </p:spPr>
            <p:txBody>
              <a:bodyPr/>
              <a:lstStyle/>
              <a:p>
                <a:endParaRPr lang="en-GB">
                  <a:solidFill>
                    <a:srgbClr val="000000"/>
                  </a:solidFill>
                </a:endParaRPr>
              </a:p>
            </p:txBody>
          </p:sp>
          <p:sp>
            <p:nvSpPr>
              <p:cNvPr id="24" name="Freeform 15"/>
              <p:cNvSpPr>
                <a:spLocks/>
              </p:cNvSpPr>
              <p:nvPr/>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endParaRPr lang="en-GB">
                  <a:solidFill>
                    <a:srgbClr val="000000"/>
                  </a:solidFill>
                </a:endParaRPr>
              </a:p>
            </p:txBody>
          </p:sp>
          <p:sp>
            <p:nvSpPr>
              <p:cNvPr id="25" name="Freeform 16"/>
              <p:cNvSpPr>
                <a:spLocks/>
              </p:cNvSpPr>
              <p:nvPr/>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26" name="Freeform 17"/>
              <p:cNvSpPr>
                <a:spLocks/>
              </p:cNvSpPr>
              <p:nvPr/>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27" name="Freeform 18"/>
              <p:cNvSpPr>
                <a:spLocks/>
              </p:cNvSpPr>
              <p:nvPr/>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28" name="Freeform 19"/>
              <p:cNvSpPr>
                <a:spLocks/>
              </p:cNvSpPr>
              <p:nvPr/>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endParaRPr lang="en-GB">
                  <a:solidFill>
                    <a:srgbClr val="000000"/>
                  </a:solidFill>
                </a:endParaRPr>
              </a:p>
            </p:txBody>
          </p:sp>
          <p:sp>
            <p:nvSpPr>
              <p:cNvPr id="29" name="Freeform 20"/>
              <p:cNvSpPr>
                <a:spLocks/>
              </p:cNvSpPr>
              <p:nvPr/>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30" name="Freeform 21"/>
              <p:cNvSpPr>
                <a:spLocks/>
              </p:cNvSpPr>
              <p:nvPr/>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31" name="Freeform 22"/>
              <p:cNvSpPr>
                <a:spLocks/>
              </p:cNvSpPr>
              <p:nvPr/>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endParaRPr lang="en-GB">
                  <a:solidFill>
                    <a:srgbClr val="000000"/>
                  </a:solidFill>
                </a:endParaRPr>
              </a:p>
            </p:txBody>
          </p:sp>
        </p:grpSp>
      </p:grpSp>
      <p:sp>
        <p:nvSpPr>
          <p:cNvPr id="16" name="Title 15"/>
          <p:cNvSpPr>
            <a:spLocks noGrp="1"/>
          </p:cNvSpPr>
          <p:nvPr>
            <p:ph type="title"/>
          </p:nvPr>
        </p:nvSpPr>
        <p:spPr bwMode="gray">
          <a:xfrm>
            <a:off x="323850" y="2133600"/>
            <a:ext cx="8496300" cy="100736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en-US" noProof="0" smtClean="0"/>
              <a:t>Click to edit Master title style</a:t>
            </a:r>
            <a:endParaRPr lang="en-GB" noProof="0"/>
          </a:p>
        </p:txBody>
      </p:sp>
      <p:sp>
        <p:nvSpPr>
          <p:cNvPr id="20" name="Text Placeholder 19"/>
          <p:cNvSpPr>
            <a:spLocks noGrp="1"/>
          </p:cNvSpPr>
          <p:nvPr>
            <p:ph type="body" sz="quarter" idx="10"/>
          </p:nvPr>
        </p:nvSpPr>
        <p:spPr bwMode="gray">
          <a:xfrm>
            <a:off x="323850" y="3716338"/>
            <a:ext cx="8496300" cy="2736850"/>
          </a:xfrm>
        </p:spPr>
        <p:txBody>
          <a:bodyPr/>
          <a:lstStyle>
            <a:lvl1pPr marL="357188" indent="-357188">
              <a:spcBef>
                <a:spcPts val="516"/>
              </a:spcBef>
              <a:spcAft>
                <a:spcPts val="288"/>
              </a:spcAft>
              <a:buClr>
                <a:schemeClr val="tx2"/>
              </a:buClr>
              <a:buFont typeface="+mj-lt"/>
              <a:buAutoNum type="arabicPeriod"/>
              <a:defRPr sz="2400"/>
            </a:lvl1pPr>
            <a:lvl2pPr marL="357188" indent="-357188">
              <a:spcBef>
                <a:spcPts val="516"/>
              </a:spcBef>
              <a:spcAft>
                <a:spcPts val="288"/>
              </a:spcAft>
              <a:buFont typeface="+mj-lt"/>
              <a:buAutoNum type="arabicPeriod"/>
              <a:defRPr sz="2400"/>
            </a:lvl2pPr>
            <a:lvl3pPr marL="357188" indent="-357188">
              <a:spcBef>
                <a:spcPts val="516"/>
              </a:spcBef>
              <a:spcAft>
                <a:spcPts val="288"/>
              </a:spcAft>
              <a:buFont typeface="+mj-lt"/>
              <a:buAutoNum type="arabicPeriod"/>
              <a:defRPr sz="2400"/>
            </a:lvl3pPr>
            <a:lvl4pPr marL="357188" indent="-357188">
              <a:spcBef>
                <a:spcPts val="516"/>
              </a:spcBef>
              <a:spcAft>
                <a:spcPts val="288"/>
              </a:spcAft>
              <a:buFont typeface="+mj-lt"/>
              <a:buAutoNum type="arabicPeriod"/>
              <a:defRPr sz="2400"/>
            </a:lvl4pPr>
            <a:lvl5pPr marL="357188" indent="-357188">
              <a:spcBef>
                <a:spcPts val="516"/>
              </a:spcBef>
              <a:spcAft>
                <a:spcPts val="288"/>
              </a:spcAft>
              <a:buFont typeface="+mj-lt"/>
              <a:buAutoNum type="arabicPeriod"/>
              <a:defRPr sz="2400"/>
            </a:lvl5pPr>
          </a:lstStyle>
          <a:p>
            <a:pPr lvl="0"/>
            <a:r>
              <a:rPr lang="en-US" noProof="0"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46"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grpSp>
        <p:nvGrpSpPr>
          <p:cNvPr id="2" name="Group 47"/>
          <p:cNvGrpSpPr>
            <a:grpSpLocks noChangeAspect="1"/>
          </p:cNvGrpSpPr>
          <p:nvPr/>
        </p:nvGrpSpPr>
        <p:grpSpPr bwMode="auto">
          <a:xfrm>
            <a:off x="7308850" y="185738"/>
            <a:ext cx="1647825" cy="920750"/>
            <a:chOff x="4604" y="117"/>
            <a:chExt cx="1038" cy="580"/>
          </a:xfrm>
        </p:grpSpPr>
        <p:sp>
          <p:nvSpPr>
            <p:cNvPr id="6" name="AutoShape 48"/>
            <p:cNvSpPr>
              <a:spLocks noChangeAspect="1" noChangeArrowheads="1" noTextEdit="1"/>
            </p:cNvSpPr>
            <p:nvPr/>
          </p:nvSpPr>
          <p:spPr bwMode="gray">
            <a:xfrm>
              <a:off x="4604" y="117"/>
              <a:ext cx="1038" cy="580"/>
            </a:xfrm>
            <a:prstGeom prst="rect">
              <a:avLst/>
            </a:prstGeom>
            <a:noFill/>
            <a:ln w="9525">
              <a:noFill/>
              <a:miter lim="800000"/>
              <a:headEnd/>
              <a:tailEnd/>
            </a:ln>
          </p:spPr>
          <p:txBody>
            <a:bodyPr/>
            <a:lstStyle/>
            <a:p>
              <a:pPr>
                <a:defRPr/>
              </a:pPr>
              <a:endParaRPr lang="en-US">
                <a:solidFill>
                  <a:srgbClr val="000000"/>
                </a:solidFill>
              </a:endParaRPr>
            </a:p>
          </p:txBody>
        </p:sp>
        <p:sp>
          <p:nvSpPr>
            <p:cNvPr id="7" name="Freeform 49"/>
            <p:cNvSpPr>
              <a:spLocks/>
            </p:cNvSpPr>
            <p:nvPr/>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8" name="Freeform 50"/>
            <p:cNvSpPr>
              <a:spLocks/>
            </p:cNvSpPr>
            <p:nvPr/>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9" name="Freeform 51"/>
            <p:cNvSpPr>
              <a:spLocks noEditPoints="1"/>
            </p:cNvSpPr>
            <p:nvPr/>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0" name="Freeform 52"/>
            <p:cNvSpPr>
              <a:spLocks noEditPoints="1"/>
            </p:cNvSpPr>
            <p:nvPr/>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1" name="Freeform 53"/>
            <p:cNvSpPr>
              <a:spLocks noEditPoints="1"/>
            </p:cNvSpPr>
            <p:nvPr/>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2" name="Freeform 54"/>
            <p:cNvSpPr>
              <a:spLocks/>
            </p:cNvSpPr>
            <p:nvPr/>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3" name="Freeform 55"/>
            <p:cNvSpPr>
              <a:spLocks noEditPoints="1"/>
            </p:cNvSpPr>
            <p:nvPr/>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4" name="Freeform 56"/>
            <p:cNvSpPr>
              <a:spLocks/>
            </p:cNvSpPr>
            <p:nvPr/>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5" name="Freeform 57"/>
            <p:cNvSpPr>
              <a:spLocks noEditPoints="1"/>
            </p:cNvSpPr>
            <p:nvPr/>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6" name="Freeform 58"/>
            <p:cNvSpPr>
              <a:spLocks/>
            </p:cNvSpPr>
            <p:nvPr/>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7" name="Freeform 59"/>
            <p:cNvSpPr>
              <a:spLocks noEditPoints="1"/>
            </p:cNvSpPr>
            <p:nvPr/>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8" name="Freeform 60"/>
            <p:cNvSpPr>
              <a:spLocks/>
            </p:cNvSpPr>
            <p:nvPr/>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19" name="Freeform 61"/>
            <p:cNvSpPr>
              <a:spLocks/>
            </p:cNvSpPr>
            <p:nvPr/>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0" name="Freeform 62"/>
            <p:cNvSpPr>
              <a:spLocks noEditPoints="1"/>
            </p:cNvSpPr>
            <p:nvPr/>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1" name="Freeform 63"/>
            <p:cNvSpPr>
              <a:spLocks/>
            </p:cNvSpPr>
            <p:nvPr/>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2" name="Freeform 64"/>
            <p:cNvSpPr>
              <a:spLocks/>
            </p:cNvSpPr>
            <p:nvPr/>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3" name="Freeform 65"/>
            <p:cNvSpPr>
              <a:spLocks noEditPoints="1"/>
            </p:cNvSpPr>
            <p:nvPr/>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4" name="Freeform 66"/>
            <p:cNvSpPr>
              <a:spLocks/>
            </p:cNvSpPr>
            <p:nvPr/>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5" name="Freeform 67"/>
            <p:cNvSpPr>
              <a:spLocks/>
            </p:cNvSpPr>
            <p:nvPr/>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6" name="Freeform 68"/>
            <p:cNvSpPr>
              <a:spLocks/>
            </p:cNvSpPr>
            <p:nvPr/>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7" name="Freeform 69"/>
            <p:cNvSpPr>
              <a:spLocks noEditPoints="1"/>
            </p:cNvSpPr>
            <p:nvPr/>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8" name="Freeform 70"/>
            <p:cNvSpPr>
              <a:spLocks/>
            </p:cNvSpPr>
            <p:nvPr/>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29" name="Freeform 71"/>
            <p:cNvSpPr>
              <a:spLocks/>
            </p:cNvSpPr>
            <p:nvPr/>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pPr>
                <a:defRPr/>
              </a:pPr>
              <a:endParaRPr lang="en-US">
                <a:solidFill>
                  <a:srgbClr val="000000"/>
                </a:solidFill>
              </a:endParaRPr>
            </a:p>
          </p:txBody>
        </p:sp>
        <p:sp>
          <p:nvSpPr>
            <p:cNvPr id="30" name="Freeform 72"/>
            <p:cNvSpPr>
              <a:spLocks/>
            </p:cNvSpPr>
            <p:nvPr/>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1" name="Freeform 73"/>
            <p:cNvSpPr>
              <a:spLocks/>
            </p:cNvSpPr>
            <p:nvPr/>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2" name="Freeform 74"/>
            <p:cNvSpPr>
              <a:spLocks/>
            </p:cNvSpPr>
            <p:nvPr/>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3" name="Freeform 75"/>
            <p:cNvSpPr>
              <a:spLocks/>
            </p:cNvSpPr>
            <p:nvPr/>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4" name="Freeform 76"/>
            <p:cNvSpPr>
              <a:spLocks/>
            </p:cNvSpPr>
            <p:nvPr/>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5" name="Freeform 77"/>
            <p:cNvSpPr>
              <a:spLocks/>
            </p:cNvSpPr>
            <p:nvPr/>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pPr>
                <a:defRPr/>
              </a:pPr>
              <a:endParaRPr lang="en-US">
                <a:solidFill>
                  <a:srgbClr val="000000"/>
                </a:solidFill>
              </a:endParaRPr>
            </a:p>
          </p:txBody>
        </p:sp>
        <p:sp>
          <p:nvSpPr>
            <p:cNvPr id="36" name="Freeform 78"/>
            <p:cNvSpPr>
              <a:spLocks/>
            </p:cNvSpPr>
            <p:nvPr/>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pPr>
                <a:defRPr/>
              </a:pPr>
              <a:endParaRPr lang="en-US">
                <a:solidFill>
                  <a:srgbClr val="000000"/>
                </a:solidFill>
              </a:endParaRPr>
            </a:p>
          </p:txBody>
        </p:sp>
      </p:grpSp>
      <p:sp>
        <p:nvSpPr>
          <p:cNvPr id="37"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a:defRPr/>
            </a:pPr>
            <a:endParaRPr lang="en-US">
              <a:solidFill>
                <a:srgbClr val="000000"/>
              </a:solidFill>
            </a:endParaRPr>
          </a:p>
        </p:txBody>
      </p:sp>
      <p:sp>
        <p:nvSpPr>
          <p:cNvPr id="39" name="Rectangle 23"/>
          <p:cNvSpPr>
            <a:spLocks noChangeArrowheads="1"/>
          </p:cNvSpPr>
          <p:nvPr/>
        </p:nvSpPr>
        <p:spPr bwMode="gray">
          <a:xfrm>
            <a:off x="7524750" y="6669088"/>
            <a:ext cx="1433513" cy="188912"/>
          </a:xfrm>
          <a:prstGeom prst="rect">
            <a:avLst/>
          </a:prstGeom>
          <a:noFill/>
          <a:ln w="9525">
            <a:noFill/>
            <a:miter lim="800000"/>
            <a:headEnd/>
            <a:tailEnd/>
          </a:ln>
        </p:spPr>
        <p:txBody>
          <a:bodyPr lIns="0" tIns="0" rIns="0" bIns="0"/>
          <a:lstStyle/>
          <a:p>
            <a:pPr algn="r">
              <a:defRPr/>
            </a:pPr>
            <a:r>
              <a:rPr lang="en-US" altLang="ja-JP" sz="800" dirty="0">
                <a:solidFill>
                  <a:srgbClr val="000000"/>
                </a:solidFill>
              </a:rPr>
              <a:t>Copyright </a:t>
            </a:r>
            <a:r>
              <a:rPr lang="en-US" altLang="ja-JP" sz="800" dirty="0" smtClean="0">
                <a:solidFill>
                  <a:srgbClr val="000000"/>
                </a:solidFill>
              </a:rPr>
              <a:t>2012 </a:t>
            </a:r>
            <a:r>
              <a:rPr lang="en-US" altLang="ja-JP" sz="800" dirty="0">
                <a:solidFill>
                  <a:srgbClr val="000000"/>
                </a:solidFill>
              </a:rPr>
              <a:t>FUJITSU</a:t>
            </a:r>
          </a:p>
        </p:txBody>
      </p:sp>
      <p:sp>
        <p:nvSpPr>
          <p:cNvPr id="3085" name="Rectangle 13"/>
          <p:cNvSpPr>
            <a:spLocks noGrp="1" noChangeArrowheads="1"/>
          </p:cNvSpPr>
          <p:nvPr>
            <p:ph type="ctrTitle"/>
          </p:nvPr>
        </p:nvSpPr>
        <p:spPr>
          <a:xfrm>
            <a:off x="323850" y="2606675"/>
            <a:ext cx="8496300" cy="1470025"/>
          </a:xfrm>
        </p:spPr>
        <p:txBody>
          <a:bodyPr anchor="b"/>
          <a:lstStyle>
            <a:lvl1pPr>
              <a:defRPr sz="4400">
                <a:solidFill>
                  <a:schemeClr val="bg1"/>
                </a:solidFill>
              </a:defRPr>
            </a:lvl1pPr>
          </a:lstStyle>
          <a:p>
            <a:r>
              <a:rPr lang="en-US" smtClean="0"/>
              <a:t>Click to edit Master title style</a:t>
            </a:r>
            <a:endParaRPr lang="de-DE"/>
          </a:p>
        </p:txBody>
      </p:sp>
      <p:sp>
        <p:nvSpPr>
          <p:cNvPr id="3086" name="Rectangle 14"/>
          <p:cNvSpPr>
            <a:spLocks noGrp="1" noChangeArrowheads="1"/>
          </p:cNvSpPr>
          <p:nvPr>
            <p:ph type="subTitle" idx="1"/>
          </p:nvPr>
        </p:nvSpPr>
        <p:spPr>
          <a:xfrm>
            <a:off x="331788" y="4581525"/>
            <a:ext cx="8488362" cy="1223963"/>
          </a:xfrm>
        </p:spPr>
        <p:txBody>
          <a:bodyPr/>
          <a:lstStyle>
            <a:lvl1pPr marL="0" indent="0">
              <a:buFont typeface="Wingdings" pitchFamily="2" charset="2"/>
              <a:buNone/>
              <a:defRPr/>
            </a:lvl1pPr>
          </a:lstStyle>
          <a:p>
            <a:r>
              <a:rPr lang="en-US" smtClean="0"/>
              <a:t>Click to edit Master subtitle style</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357CF5B9-6456-4B29-83B5-A2AFB275B8F5}"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676CC83-282B-49B5-B883-ECEF7E1DCFCC}"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179388" y="908050"/>
            <a:ext cx="4316412" cy="554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4648200" y="908050"/>
            <a:ext cx="4316413" cy="554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9ECD77F0-7424-4CE4-A323-0B7D32EB7C27}"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7073B332-C12A-4403-9108-62AD8C3748A3}"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F1F6DE78-97D9-4837-824C-19DEAA574738}"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7D700C2-5B17-4466-BFC1-0D00AF32DA58}"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Rectangle 6"/>
          <p:cNvSpPr>
            <a:spLocks noGrp="1" noChangeArrowheads="1"/>
          </p:cNvSpPr>
          <p:nvPr>
            <p:ph type="sldNum" sz="quarter" idx="10"/>
          </p:nvPr>
        </p:nvSpPr>
        <p:spPr>
          <a:ln/>
        </p:spPr>
        <p:txBody>
          <a:bodyPr/>
          <a:lstStyle>
            <a:lvl1pPr>
              <a:defRPr/>
            </a:lvl1pPr>
          </a:lstStyle>
          <a:p>
            <a:fld id="{E0FB0A61-C40D-4672-9AD2-638BA04E9065}" type="slidenum">
              <a:rPr lang="de-DE" smtClean="0"/>
              <a:pPr/>
              <a:t>‹#›</a:t>
            </a:fld>
            <a:endParaRPr 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B4A05F1-7A1B-4B93-A70A-365167133D72}"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C87DE90-1B60-4D62-BD8D-B42A49933802}"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050789DA-35B4-4FE3-A576-38A6FABDB027}"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9100" y="0"/>
            <a:ext cx="2195513" cy="6453188"/>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179388" y="0"/>
            <a:ext cx="6437312"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3D5EB1B3-9CE9-43D4-B370-731991522369}" type="slidenum">
              <a:rPr lang="de-DE">
                <a:solidFill>
                  <a:srgbClr val="000000"/>
                </a:solidFill>
              </a:rPr>
              <a:pPr>
                <a:defRPr/>
              </a:pPr>
              <a:t>‹#›</a:t>
            </a:fld>
            <a:endParaRPr lang="de-DE">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10" name="Picture 46" descr="TitleRed_L150"/>
          <p:cNvPicPr>
            <a:picLocks noChangeAspect="1" noChangeArrowheads="1"/>
          </p:cNvPicPr>
          <p:nvPr userDrawn="1"/>
        </p:nvPicPr>
        <p:blipFill>
          <a:blip r:embed="rId5" cstate="print"/>
          <a:srcRect/>
          <a:stretch>
            <a:fillRect/>
          </a:stretch>
        </p:blipFill>
        <p:spPr bwMode="gray">
          <a:xfrm>
            <a:off x="0" y="0"/>
            <a:ext cx="9144000" cy="4852988"/>
          </a:xfrm>
          <a:prstGeom prst="rect">
            <a:avLst/>
          </a:prstGeom>
          <a:noFill/>
        </p:spPr>
      </p:pic>
      <p:grpSp>
        <p:nvGrpSpPr>
          <p:cNvPr id="2" name="Group 47"/>
          <p:cNvGrpSpPr>
            <a:grpSpLocks noChangeAspect="1"/>
          </p:cNvGrpSpPr>
          <p:nvPr userDrawn="1"/>
        </p:nvGrpSpPr>
        <p:grpSpPr bwMode="gray">
          <a:xfrm>
            <a:off x="7308850" y="185738"/>
            <a:ext cx="1647825" cy="920750"/>
            <a:chOff x="4604" y="117"/>
            <a:chExt cx="1038" cy="580"/>
          </a:xfrm>
        </p:grpSpPr>
        <p:sp>
          <p:nvSpPr>
            <p:cNvPr id="12" name="AutoShape 48"/>
            <p:cNvSpPr>
              <a:spLocks noChangeAspect="1" noChangeArrowheads="1" noTextEdit="1"/>
            </p:cNvSpPr>
            <p:nvPr userDrawn="1"/>
          </p:nvSpPr>
          <p:spPr bwMode="gray">
            <a:xfrm>
              <a:off x="4604" y="117"/>
              <a:ext cx="1038" cy="580"/>
            </a:xfrm>
            <a:prstGeom prst="rect">
              <a:avLst/>
            </a:prstGeom>
            <a:noFill/>
            <a:ln w="9525">
              <a:noFill/>
              <a:miter lim="800000"/>
              <a:headEnd/>
              <a:tailEnd/>
            </a:ln>
          </p:spPr>
          <p:txBody>
            <a:bodyPr/>
            <a:lstStyle/>
            <a:p>
              <a:endParaRPr lang="en-GB">
                <a:solidFill>
                  <a:srgbClr val="000000"/>
                </a:solidFill>
              </a:endParaRPr>
            </a:p>
          </p:txBody>
        </p:sp>
        <p:sp>
          <p:nvSpPr>
            <p:cNvPr id="13" name="Freeform 49"/>
            <p:cNvSpPr>
              <a:spLocks/>
            </p:cNvSpPr>
            <p:nvPr userDrawn="1"/>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endParaRPr lang="en-GB">
                <a:solidFill>
                  <a:srgbClr val="000000"/>
                </a:solidFill>
              </a:endParaRPr>
            </a:p>
          </p:txBody>
        </p:sp>
        <p:sp>
          <p:nvSpPr>
            <p:cNvPr id="14" name="Freeform 50"/>
            <p:cNvSpPr>
              <a:spLocks/>
            </p:cNvSpPr>
            <p:nvPr userDrawn="1"/>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a:solidFill>
                  <a:srgbClr val="000000"/>
                </a:solidFill>
              </a:endParaRPr>
            </a:p>
          </p:txBody>
        </p:sp>
        <p:sp>
          <p:nvSpPr>
            <p:cNvPr id="15" name="Freeform 51"/>
            <p:cNvSpPr>
              <a:spLocks noEditPoints="1"/>
            </p:cNvSpPr>
            <p:nvPr userDrawn="1"/>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endParaRPr lang="en-GB">
                <a:solidFill>
                  <a:srgbClr val="000000"/>
                </a:solidFill>
              </a:endParaRPr>
            </a:p>
          </p:txBody>
        </p:sp>
        <p:sp>
          <p:nvSpPr>
            <p:cNvPr id="16" name="Freeform 52"/>
            <p:cNvSpPr>
              <a:spLocks noEditPoints="1"/>
            </p:cNvSpPr>
            <p:nvPr userDrawn="1"/>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endParaRPr lang="en-GB">
                <a:solidFill>
                  <a:srgbClr val="000000"/>
                </a:solidFill>
              </a:endParaRPr>
            </a:p>
          </p:txBody>
        </p:sp>
        <p:sp>
          <p:nvSpPr>
            <p:cNvPr id="17" name="Freeform 53"/>
            <p:cNvSpPr>
              <a:spLocks noEditPoints="1"/>
            </p:cNvSpPr>
            <p:nvPr userDrawn="1"/>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endParaRPr lang="en-GB">
                <a:solidFill>
                  <a:srgbClr val="000000"/>
                </a:solidFill>
              </a:endParaRPr>
            </a:p>
          </p:txBody>
        </p:sp>
        <p:sp>
          <p:nvSpPr>
            <p:cNvPr id="18" name="Freeform 54"/>
            <p:cNvSpPr>
              <a:spLocks/>
            </p:cNvSpPr>
            <p:nvPr userDrawn="1"/>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endParaRPr lang="en-GB">
                <a:solidFill>
                  <a:srgbClr val="000000"/>
                </a:solidFill>
              </a:endParaRPr>
            </a:p>
          </p:txBody>
        </p:sp>
        <p:sp>
          <p:nvSpPr>
            <p:cNvPr id="19" name="Freeform 55"/>
            <p:cNvSpPr>
              <a:spLocks noEditPoints="1"/>
            </p:cNvSpPr>
            <p:nvPr userDrawn="1"/>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endParaRPr lang="en-GB">
                <a:solidFill>
                  <a:srgbClr val="000000"/>
                </a:solidFill>
              </a:endParaRPr>
            </a:p>
          </p:txBody>
        </p:sp>
        <p:sp>
          <p:nvSpPr>
            <p:cNvPr id="20" name="Freeform 56"/>
            <p:cNvSpPr>
              <a:spLocks/>
            </p:cNvSpPr>
            <p:nvPr userDrawn="1"/>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a:solidFill>
                  <a:srgbClr val="000000"/>
                </a:solidFill>
              </a:endParaRPr>
            </a:p>
          </p:txBody>
        </p:sp>
        <p:sp>
          <p:nvSpPr>
            <p:cNvPr id="21" name="Freeform 57"/>
            <p:cNvSpPr>
              <a:spLocks noEditPoints="1"/>
            </p:cNvSpPr>
            <p:nvPr userDrawn="1"/>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a:solidFill>
                  <a:srgbClr val="000000"/>
                </a:solidFill>
              </a:endParaRPr>
            </a:p>
          </p:txBody>
        </p:sp>
        <p:sp>
          <p:nvSpPr>
            <p:cNvPr id="22" name="Freeform 58"/>
            <p:cNvSpPr>
              <a:spLocks/>
            </p:cNvSpPr>
            <p:nvPr userDrawn="1"/>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a:solidFill>
                  <a:srgbClr val="000000"/>
                </a:solidFill>
              </a:endParaRPr>
            </a:p>
          </p:txBody>
        </p:sp>
        <p:sp>
          <p:nvSpPr>
            <p:cNvPr id="23" name="Freeform 59"/>
            <p:cNvSpPr>
              <a:spLocks noEditPoints="1"/>
            </p:cNvSpPr>
            <p:nvPr userDrawn="1"/>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a:solidFill>
                  <a:srgbClr val="000000"/>
                </a:solidFill>
              </a:endParaRPr>
            </a:p>
          </p:txBody>
        </p:sp>
        <p:sp>
          <p:nvSpPr>
            <p:cNvPr id="24" name="Freeform 60"/>
            <p:cNvSpPr>
              <a:spLocks/>
            </p:cNvSpPr>
            <p:nvPr userDrawn="1"/>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a:solidFill>
                  <a:srgbClr val="000000"/>
                </a:solidFill>
              </a:endParaRPr>
            </a:p>
          </p:txBody>
        </p:sp>
        <p:sp>
          <p:nvSpPr>
            <p:cNvPr id="25" name="Freeform 61"/>
            <p:cNvSpPr>
              <a:spLocks/>
            </p:cNvSpPr>
            <p:nvPr userDrawn="1"/>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endParaRPr lang="en-GB">
                <a:solidFill>
                  <a:srgbClr val="000000"/>
                </a:solidFill>
              </a:endParaRPr>
            </a:p>
          </p:txBody>
        </p:sp>
        <p:sp>
          <p:nvSpPr>
            <p:cNvPr id="26" name="Freeform 62"/>
            <p:cNvSpPr>
              <a:spLocks noEditPoints="1"/>
            </p:cNvSpPr>
            <p:nvPr userDrawn="1"/>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a:solidFill>
                  <a:srgbClr val="000000"/>
                </a:solidFill>
              </a:endParaRPr>
            </a:p>
          </p:txBody>
        </p:sp>
        <p:sp>
          <p:nvSpPr>
            <p:cNvPr id="27" name="Freeform 63"/>
            <p:cNvSpPr>
              <a:spLocks/>
            </p:cNvSpPr>
            <p:nvPr userDrawn="1"/>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a:solidFill>
                  <a:srgbClr val="000000"/>
                </a:solidFill>
              </a:endParaRPr>
            </a:p>
          </p:txBody>
        </p:sp>
        <p:sp>
          <p:nvSpPr>
            <p:cNvPr id="28" name="Freeform 64"/>
            <p:cNvSpPr>
              <a:spLocks/>
            </p:cNvSpPr>
            <p:nvPr userDrawn="1"/>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endParaRPr lang="en-GB">
                <a:solidFill>
                  <a:srgbClr val="000000"/>
                </a:solidFill>
              </a:endParaRPr>
            </a:p>
          </p:txBody>
        </p:sp>
        <p:sp>
          <p:nvSpPr>
            <p:cNvPr id="29" name="Freeform 65"/>
            <p:cNvSpPr>
              <a:spLocks noEditPoints="1"/>
            </p:cNvSpPr>
            <p:nvPr userDrawn="1"/>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endParaRPr lang="en-GB">
                <a:solidFill>
                  <a:srgbClr val="000000"/>
                </a:solidFill>
              </a:endParaRPr>
            </a:p>
          </p:txBody>
        </p:sp>
        <p:sp>
          <p:nvSpPr>
            <p:cNvPr id="30" name="Freeform 66"/>
            <p:cNvSpPr>
              <a:spLocks/>
            </p:cNvSpPr>
            <p:nvPr userDrawn="1"/>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endParaRPr lang="en-GB">
                <a:solidFill>
                  <a:srgbClr val="000000"/>
                </a:solidFill>
              </a:endParaRPr>
            </a:p>
          </p:txBody>
        </p:sp>
        <p:sp>
          <p:nvSpPr>
            <p:cNvPr id="31" name="Freeform 67"/>
            <p:cNvSpPr>
              <a:spLocks/>
            </p:cNvSpPr>
            <p:nvPr userDrawn="1"/>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endParaRPr lang="en-GB">
                <a:solidFill>
                  <a:srgbClr val="000000"/>
                </a:solidFill>
              </a:endParaRPr>
            </a:p>
          </p:txBody>
        </p:sp>
        <p:sp>
          <p:nvSpPr>
            <p:cNvPr id="32" name="Freeform 68"/>
            <p:cNvSpPr>
              <a:spLocks/>
            </p:cNvSpPr>
            <p:nvPr userDrawn="1"/>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endParaRPr lang="en-GB">
                <a:solidFill>
                  <a:srgbClr val="000000"/>
                </a:solidFill>
              </a:endParaRPr>
            </a:p>
          </p:txBody>
        </p:sp>
        <p:sp>
          <p:nvSpPr>
            <p:cNvPr id="33" name="Freeform 69"/>
            <p:cNvSpPr>
              <a:spLocks noEditPoints="1"/>
            </p:cNvSpPr>
            <p:nvPr userDrawn="1"/>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endParaRPr lang="en-GB">
                <a:solidFill>
                  <a:srgbClr val="000000"/>
                </a:solidFill>
              </a:endParaRPr>
            </a:p>
          </p:txBody>
        </p:sp>
        <p:sp>
          <p:nvSpPr>
            <p:cNvPr id="34" name="Freeform 70"/>
            <p:cNvSpPr>
              <a:spLocks/>
            </p:cNvSpPr>
            <p:nvPr userDrawn="1"/>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endParaRPr lang="en-GB">
                <a:solidFill>
                  <a:srgbClr val="000000"/>
                </a:solidFill>
              </a:endParaRPr>
            </a:p>
          </p:txBody>
        </p:sp>
        <p:sp>
          <p:nvSpPr>
            <p:cNvPr id="35" name="Freeform 71"/>
            <p:cNvSpPr>
              <a:spLocks/>
            </p:cNvSpPr>
            <p:nvPr userDrawn="1"/>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endParaRPr lang="en-GB">
                <a:solidFill>
                  <a:srgbClr val="000000"/>
                </a:solidFill>
              </a:endParaRPr>
            </a:p>
          </p:txBody>
        </p:sp>
        <p:sp>
          <p:nvSpPr>
            <p:cNvPr id="36" name="Freeform 72"/>
            <p:cNvSpPr>
              <a:spLocks/>
            </p:cNvSpPr>
            <p:nvPr userDrawn="1"/>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37" name="Freeform 73"/>
            <p:cNvSpPr>
              <a:spLocks/>
            </p:cNvSpPr>
            <p:nvPr userDrawn="1"/>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38" name="Freeform 74"/>
            <p:cNvSpPr>
              <a:spLocks/>
            </p:cNvSpPr>
            <p:nvPr userDrawn="1"/>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39" name="Freeform 75"/>
            <p:cNvSpPr>
              <a:spLocks/>
            </p:cNvSpPr>
            <p:nvPr userDrawn="1"/>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endParaRPr lang="en-GB">
                <a:solidFill>
                  <a:srgbClr val="000000"/>
                </a:solidFill>
              </a:endParaRPr>
            </a:p>
          </p:txBody>
        </p:sp>
        <p:sp>
          <p:nvSpPr>
            <p:cNvPr id="40" name="Freeform 76"/>
            <p:cNvSpPr>
              <a:spLocks/>
            </p:cNvSpPr>
            <p:nvPr userDrawn="1"/>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41" name="Freeform 77"/>
            <p:cNvSpPr>
              <a:spLocks/>
            </p:cNvSpPr>
            <p:nvPr userDrawn="1"/>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endParaRPr lang="en-GB">
                <a:solidFill>
                  <a:srgbClr val="000000"/>
                </a:solidFill>
              </a:endParaRPr>
            </a:p>
          </p:txBody>
        </p:sp>
        <p:sp>
          <p:nvSpPr>
            <p:cNvPr id="42" name="Freeform 78"/>
            <p:cNvSpPr>
              <a:spLocks/>
            </p:cNvSpPr>
            <p:nvPr userDrawn="1"/>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endParaRPr lang="en-GB">
                <a:solidFill>
                  <a:srgbClr val="000000"/>
                </a:solidFill>
              </a:endParaRPr>
            </a:p>
          </p:txBody>
        </p:sp>
      </p:grpSp>
      <p:sp>
        <p:nvSpPr>
          <p:cNvPr id="7" name="VCT_Marker_ID_7" hidden="1"/>
          <p:cNvSpPr/>
          <p:nvPr userDrawn="1">
            <p:custDataLst>
              <p:tags r:id="rId1"/>
            </p:custDataLst>
          </p:nvPr>
        </p:nvSpPr>
        <p:spPr>
          <a:xfrm>
            <a:off x="1270000" y="127000"/>
            <a:ext cx="127000" cy="12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44" name="VCT_Backup_ID_44" hidden="1"/>
          <p:cNvSpPr txBox="1"/>
          <p:nvPr userDrawn="1">
            <p:custDataLst>
              <p:tags r:id="rId2"/>
            </p:custDataLst>
          </p:nvPr>
        </p:nvSpPr>
        <p:spPr bwMode="auto">
          <a:xfrm>
            <a:off x="324001" y="1738800"/>
            <a:ext cx="8496149" cy="1470025"/>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smtClean="0">
                <a:solidFill>
                  <a:srgbClr val="FFFFFF"/>
                </a:solidFill>
              </a:rPr>
              <a:t>Titelmasterformat durch Klicken bearbeiten</a:t>
            </a:r>
            <a:endParaRPr lang="en-GB" sz="4400">
              <a:solidFill>
                <a:srgbClr val="FFFFFF"/>
              </a:solidFill>
            </a:endParaRPr>
          </a:p>
        </p:txBody>
      </p:sp>
      <p:sp>
        <p:nvSpPr>
          <p:cNvPr id="45" name="VCT_Backup_ID_45" hidden="1"/>
          <p:cNvSpPr txBox="1"/>
          <p:nvPr userDrawn="1">
            <p:custDataLst>
              <p:tags r:id="rId3"/>
            </p:custDataLst>
          </p:nvPr>
        </p:nvSpPr>
        <p:spPr bwMode="auto">
          <a:xfrm>
            <a:off x="323998" y="4579199"/>
            <a:ext cx="8496151" cy="17855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a:solidFill>
                <a:srgbClr val="000000"/>
              </a:solidFill>
            </a:endParaRPr>
          </a:p>
        </p:txBody>
      </p:sp>
      <p:sp>
        <p:nvSpPr>
          <p:cNvPr id="48" name="Title 47"/>
          <p:cNvSpPr>
            <a:spLocks noGrp="1"/>
          </p:cNvSpPr>
          <p:nvPr>
            <p:ph type="title"/>
          </p:nvPr>
        </p:nvSpPr>
        <p:spPr bwMode="gray">
          <a:xfrm>
            <a:off x="323850" y="1773238"/>
            <a:ext cx="8496300" cy="230385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4400" kern="1200" noProof="0" smtClean="0">
                <a:solidFill>
                  <a:srgbClr val="FFFFFF"/>
                </a:solidFill>
                <a:latin typeface="+mj-lt"/>
                <a:ea typeface="+mj-ea"/>
                <a:cs typeface="+mj-cs"/>
              </a:defRPr>
            </a:lvl1pPr>
          </a:lstStyle>
          <a:p>
            <a:r>
              <a:rPr lang="en-US" noProof="0" smtClean="0"/>
              <a:t>Click to edit Master title style</a:t>
            </a:r>
            <a:endParaRPr lang="en-GB" noProof="0"/>
          </a:p>
        </p:txBody>
      </p:sp>
      <p:sp>
        <p:nvSpPr>
          <p:cNvPr id="59" name="Subtitle 2"/>
          <p:cNvSpPr>
            <a:spLocks noGrp="1"/>
          </p:cNvSpPr>
          <p:nvPr>
            <p:ph type="subTitle" idx="1"/>
          </p:nvPr>
        </p:nvSpPr>
        <p:spPr bwMode="gray">
          <a:xfrm>
            <a:off x="323850" y="4581524"/>
            <a:ext cx="8496300" cy="18002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defTabSz="457200" rtl="0" eaLnBrk="1" fontAlgn="base" latinLnBrk="0" hangingPunct="1">
              <a:lnSpc>
                <a:spcPct val="100000"/>
              </a:lnSpc>
              <a:spcBef>
                <a:spcPct val="0"/>
              </a:spcBef>
              <a:spcAft>
                <a:spcPct val="0"/>
              </a:spcAft>
              <a:buClr>
                <a:srgbClr val="A30B1A"/>
              </a:buClr>
              <a:buFont typeface="Wingdings" pitchFamily="2" charset="2"/>
              <a:buNone/>
              <a:defRPr kumimoji="1" lang="en-US" altLang="ja-JP" sz="2400" b="0" kern="1200" noProof="0" dirty="0" smtClean="0">
                <a:solidFill>
                  <a:srgbClr val="000000"/>
                </a:solidFill>
                <a:latin typeface="+mn-lt"/>
                <a:ea typeface="+mn-ea"/>
                <a:cs typeface="+mn-cs"/>
              </a:defRPr>
            </a:lvl1pPr>
            <a:lvl2pPr marL="0" indent="0" algn="l">
              <a:buNone/>
              <a:tabLst/>
              <a:defRPr sz="2400">
                <a:solidFill>
                  <a:schemeClr val="tx1"/>
                </a:solidFill>
              </a:defRPr>
            </a:lvl2pPr>
            <a:lvl3pPr marL="0" indent="0" algn="l">
              <a:buNone/>
              <a:tabLst/>
              <a:defRPr sz="2400">
                <a:solidFill>
                  <a:schemeClr val="tx1"/>
                </a:solidFill>
              </a:defRPr>
            </a:lvl3pPr>
            <a:lvl4pPr marL="0" indent="0" algn="l">
              <a:buNone/>
              <a:tabLst/>
              <a:defRPr sz="2400">
                <a:solidFill>
                  <a:schemeClr val="tx1"/>
                </a:solidFill>
              </a:defRPr>
            </a:lvl4pPr>
            <a:lvl5pPr marL="0" indent="0" algn="l">
              <a:buNone/>
              <a:tabLst/>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
        <p:nvSpPr>
          <p:cNvPr id="46" name="Rechteck 45"/>
          <p:cNvSpPr/>
          <p:nvPr userDrawn="1"/>
        </p:nvSpPr>
        <p:spPr>
          <a:xfrm>
            <a:off x="4355976" y="6669360"/>
            <a:ext cx="360040" cy="1886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mtClean="0">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termediate Cover + Agenda">
    <p:spTree>
      <p:nvGrpSpPr>
        <p:cNvPr id="1" name=""/>
        <p:cNvGrpSpPr/>
        <p:nvPr/>
      </p:nvGrpSpPr>
      <p:grpSpPr>
        <a:xfrm>
          <a:off x="0" y="0"/>
          <a:ext cx="0" cy="0"/>
          <a:chOff x="0" y="0"/>
          <a:chExt cx="0" cy="0"/>
        </a:xfrm>
      </p:grpSpPr>
      <p:grpSp>
        <p:nvGrpSpPr>
          <p:cNvPr id="2" name="Group 34" descr="F_Tool_Middle_Cover"/>
          <p:cNvGrpSpPr>
            <a:grpSpLocks/>
          </p:cNvGrpSpPr>
          <p:nvPr userDrawn="1"/>
        </p:nvGrpSpPr>
        <p:grpSpPr bwMode="gray">
          <a:xfrm>
            <a:off x="0" y="0"/>
            <a:ext cx="9144000" cy="3913188"/>
            <a:chOff x="0" y="0"/>
            <a:chExt cx="5760" cy="2465"/>
          </a:xfrm>
        </p:grpSpPr>
        <p:pic>
          <p:nvPicPr>
            <p:cNvPr id="21" name="Picture 12" descr="MiddleGray_L150"/>
            <p:cNvPicPr>
              <a:picLocks noChangeAspect="1" noChangeArrowheads="1"/>
            </p:cNvPicPr>
            <p:nvPr/>
          </p:nvPicPr>
          <p:blipFill>
            <a:blip r:embed="rId2" cstate="print"/>
            <a:srcRect/>
            <a:stretch>
              <a:fillRect/>
            </a:stretch>
          </p:blipFill>
          <p:spPr bwMode="gray">
            <a:xfrm>
              <a:off x="0" y="0"/>
              <a:ext cx="5760" cy="2465"/>
            </a:xfrm>
            <a:prstGeom prst="rect">
              <a:avLst/>
            </a:prstGeom>
            <a:noFill/>
          </p:spPr>
        </p:pic>
        <p:grpSp>
          <p:nvGrpSpPr>
            <p:cNvPr id="3" name="Group 13"/>
            <p:cNvGrpSpPr>
              <a:grpSpLocks noChangeAspect="1"/>
            </p:cNvGrpSpPr>
            <p:nvPr/>
          </p:nvGrpSpPr>
          <p:grpSpPr bwMode="gray">
            <a:xfrm>
              <a:off x="4604" y="117"/>
              <a:ext cx="1038" cy="580"/>
              <a:chOff x="4604" y="117"/>
              <a:chExt cx="1038" cy="580"/>
            </a:xfrm>
          </p:grpSpPr>
          <p:sp>
            <p:nvSpPr>
              <p:cNvPr id="23" name="AutoShape 14"/>
              <p:cNvSpPr>
                <a:spLocks noChangeAspect="1" noChangeArrowheads="1" noTextEdit="1"/>
              </p:cNvSpPr>
              <p:nvPr/>
            </p:nvSpPr>
            <p:spPr bwMode="gray">
              <a:xfrm>
                <a:off x="4604" y="117"/>
                <a:ext cx="1038" cy="580"/>
              </a:xfrm>
              <a:prstGeom prst="rect">
                <a:avLst/>
              </a:prstGeom>
              <a:noFill/>
              <a:ln w="9525">
                <a:noFill/>
                <a:miter lim="800000"/>
                <a:headEnd/>
                <a:tailEnd/>
              </a:ln>
            </p:spPr>
            <p:txBody>
              <a:bodyPr/>
              <a:lstStyle/>
              <a:p>
                <a:endParaRPr lang="en-GB">
                  <a:solidFill>
                    <a:srgbClr val="000000"/>
                  </a:solidFill>
                </a:endParaRPr>
              </a:p>
            </p:txBody>
          </p:sp>
          <p:sp>
            <p:nvSpPr>
              <p:cNvPr id="24" name="Freeform 15"/>
              <p:cNvSpPr>
                <a:spLocks/>
              </p:cNvSpPr>
              <p:nvPr/>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endParaRPr lang="en-GB">
                  <a:solidFill>
                    <a:srgbClr val="000000"/>
                  </a:solidFill>
                </a:endParaRPr>
              </a:p>
            </p:txBody>
          </p:sp>
          <p:sp>
            <p:nvSpPr>
              <p:cNvPr id="25" name="Freeform 16"/>
              <p:cNvSpPr>
                <a:spLocks/>
              </p:cNvSpPr>
              <p:nvPr/>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26" name="Freeform 17"/>
              <p:cNvSpPr>
                <a:spLocks/>
              </p:cNvSpPr>
              <p:nvPr/>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27" name="Freeform 18"/>
              <p:cNvSpPr>
                <a:spLocks/>
              </p:cNvSpPr>
              <p:nvPr/>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28" name="Freeform 19"/>
              <p:cNvSpPr>
                <a:spLocks/>
              </p:cNvSpPr>
              <p:nvPr/>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endParaRPr lang="en-GB">
                  <a:solidFill>
                    <a:srgbClr val="000000"/>
                  </a:solidFill>
                </a:endParaRPr>
              </a:p>
            </p:txBody>
          </p:sp>
          <p:sp>
            <p:nvSpPr>
              <p:cNvPr id="29" name="Freeform 20"/>
              <p:cNvSpPr>
                <a:spLocks/>
              </p:cNvSpPr>
              <p:nvPr/>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30" name="Freeform 21"/>
              <p:cNvSpPr>
                <a:spLocks/>
              </p:cNvSpPr>
              <p:nvPr/>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endParaRPr lang="en-GB">
                  <a:solidFill>
                    <a:srgbClr val="000000"/>
                  </a:solidFill>
                </a:endParaRPr>
              </a:p>
            </p:txBody>
          </p:sp>
          <p:sp>
            <p:nvSpPr>
              <p:cNvPr id="31" name="Freeform 22"/>
              <p:cNvSpPr>
                <a:spLocks/>
              </p:cNvSpPr>
              <p:nvPr/>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endParaRPr lang="en-GB">
                  <a:solidFill>
                    <a:srgbClr val="000000"/>
                  </a:solidFill>
                </a:endParaRPr>
              </a:p>
            </p:txBody>
          </p:sp>
        </p:grpSp>
      </p:grpSp>
      <p:sp>
        <p:nvSpPr>
          <p:cNvPr id="16" name="Title 15"/>
          <p:cNvSpPr>
            <a:spLocks noGrp="1"/>
          </p:cNvSpPr>
          <p:nvPr>
            <p:ph type="title"/>
          </p:nvPr>
        </p:nvSpPr>
        <p:spPr bwMode="gray">
          <a:xfrm>
            <a:off x="323850" y="2133600"/>
            <a:ext cx="8496300" cy="100736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en-US" noProof="0" smtClean="0"/>
              <a:t>Click to edit Master title style</a:t>
            </a:r>
            <a:endParaRPr lang="en-GB" noProof="0"/>
          </a:p>
        </p:txBody>
      </p:sp>
      <p:sp>
        <p:nvSpPr>
          <p:cNvPr id="20" name="Text Placeholder 19"/>
          <p:cNvSpPr>
            <a:spLocks noGrp="1"/>
          </p:cNvSpPr>
          <p:nvPr>
            <p:ph type="body" sz="quarter" idx="10"/>
          </p:nvPr>
        </p:nvSpPr>
        <p:spPr bwMode="gray">
          <a:xfrm>
            <a:off x="323850" y="3716338"/>
            <a:ext cx="8496300" cy="2736850"/>
          </a:xfrm>
        </p:spPr>
        <p:txBody>
          <a:bodyPr/>
          <a:lstStyle>
            <a:lvl1pPr marL="357188" indent="-357188">
              <a:spcBef>
                <a:spcPts val="516"/>
              </a:spcBef>
              <a:spcAft>
                <a:spcPts val="288"/>
              </a:spcAft>
              <a:buClr>
                <a:schemeClr val="tx2"/>
              </a:buClr>
              <a:buFont typeface="+mj-lt"/>
              <a:buAutoNum type="arabicPeriod"/>
              <a:defRPr sz="2400"/>
            </a:lvl1pPr>
            <a:lvl2pPr marL="357188" indent="-357188">
              <a:spcBef>
                <a:spcPts val="516"/>
              </a:spcBef>
              <a:spcAft>
                <a:spcPts val="288"/>
              </a:spcAft>
              <a:buFont typeface="+mj-lt"/>
              <a:buAutoNum type="arabicPeriod"/>
              <a:defRPr sz="2400"/>
            </a:lvl2pPr>
            <a:lvl3pPr marL="357188" indent="-357188">
              <a:spcBef>
                <a:spcPts val="516"/>
              </a:spcBef>
              <a:spcAft>
                <a:spcPts val="288"/>
              </a:spcAft>
              <a:buFont typeface="+mj-lt"/>
              <a:buAutoNum type="arabicPeriod"/>
              <a:defRPr sz="2400"/>
            </a:lvl3pPr>
            <a:lvl4pPr marL="357188" indent="-357188">
              <a:spcBef>
                <a:spcPts val="516"/>
              </a:spcBef>
              <a:spcAft>
                <a:spcPts val="288"/>
              </a:spcAft>
              <a:buFont typeface="+mj-lt"/>
              <a:buAutoNum type="arabicPeriod"/>
              <a:defRPr sz="2400"/>
            </a:lvl4pPr>
            <a:lvl5pPr marL="357188" indent="-357188">
              <a:spcBef>
                <a:spcPts val="516"/>
              </a:spcBef>
              <a:spcAft>
                <a:spcPts val="288"/>
              </a:spcAft>
              <a:buFont typeface="+mj-lt"/>
              <a:buAutoNum type="arabicPeriod"/>
              <a:defRPr sz="2400"/>
            </a:lvl5pPr>
          </a:lstStyle>
          <a:p>
            <a:pPr lvl="0"/>
            <a:r>
              <a:rPr lang="en-US" noProof="0"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2" descr="TitleRed_L150"/>
          <p:cNvPicPr>
            <a:picLocks noChangeAspect="1" noChangeArrowheads="1"/>
          </p:cNvPicPr>
          <p:nvPr userDrawn="1"/>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 name="Text Box 8"/>
          <p:cNvSpPr txBox="1">
            <a:spLocks noChangeArrowheads="1"/>
          </p:cNvSpPr>
          <p:nvPr userDrawn="1"/>
        </p:nvSpPr>
        <p:spPr bwMode="gray">
          <a:xfrm>
            <a:off x="341313" y="6700838"/>
            <a:ext cx="1835150" cy="152400"/>
          </a:xfrm>
          <a:prstGeom prst="rect">
            <a:avLst/>
          </a:prstGeom>
          <a:noFill/>
          <a:ln w="9525">
            <a:noFill/>
            <a:miter lim="800000"/>
            <a:headEnd/>
            <a:tailEnd/>
          </a:ln>
          <a:effectLst/>
        </p:spPr>
        <p:txBody>
          <a:bodyPr lIns="0" tIns="0" rIns="0" bIns="0" anchor="b">
            <a:spAutoFit/>
          </a:bodyPr>
          <a:lstStyle/>
          <a:p>
            <a:pPr fontAlgn="base">
              <a:spcBef>
                <a:spcPct val="50000"/>
              </a:spcBef>
              <a:spcAft>
                <a:spcPct val="0"/>
              </a:spcAft>
            </a:pPr>
            <a:r>
              <a:rPr lang="en-US" altLang="ja-JP" sz="1000" b="1" dirty="0">
                <a:solidFill>
                  <a:srgbClr val="000000"/>
                </a:solidFill>
                <a:ea typeface="MS UI Gothic" pitchFamily="34" charset="-128"/>
              </a:rPr>
              <a:t> </a:t>
            </a:r>
          </a:p>
        </p:txBody>
      </p:sp>
      <p:grpSp>
        <p:nvGrpSpPr>
          <p:cNvPr id="2" name="Group 45"/>
          <p:cNvGrpSpPr>
            <a:grpSpLocks noChangeAspect="1"/>
          </p:cNvGrpSpPr>
          <p:nvPr userDrawn="1"/>
        </p:nvGrpSpPr>
        <p:grpSpPr bwMode="auto">
          <a:xfrm>
            <a:off x="7308850" y="185738"/>
            <a:ext cx="1647825" cy="920750"/>
            <a:chOff x="4604" y="117"/>
            <a:chExt cx="1038" cy="580"/>
          </a:xfrm>
        </p:grpSpPr>
        <p:sp>
          <p:nvSpPr>
            <p:cNvPr id="8" name="AutoShape 44"/>
            <p:cNvSpPr>
              <a:spLocks noChangeAspect="1" noChangeArrowheads="1" noTextEdit="1"/>
            </p:cNvSpPr>
            <p:nvPr userDrawn="1"/>
          </p:nvSpPr>
          <p:spPr bwMode="gray">
            <a:xfrm>
              <a:off x="4604" y="117"/>
              <a:ext cx="1038" cy="580"/>
            </a:xfrm>
            <a:prstGeom prst="rect">
              <a:avLst/>
            </a:prstGeom>
            <a:noFill/>
            <a:ln w="9525">
              <a:noFill/>
              <a:miter lim="800000"/>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9" name="Freeform 46"/>
            <p:cNvSpPr>
              <a:spLocks/>
            </p:cNvSpPr>
            <p:nvPr userDrawn="1"/>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0" name="Freeform 47"/>
            <p:cNvSpPr>
              <a:spLocks/>
            </p:cNvSpPr>
            <p:nvPr userDrawn="1"/>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1" name="Freeform 48"/>
            <p:cNvSpPr>
              <a:spLocks noEditPoints="1"/>
            </p:cNvSpPr>
            <p:nvPr userDrawn="1"/>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2" name="Freeform 49"/>
            <p:cNvSpPr>
              <a:spLocks noEditPoints="1"/>
            </p:cNvSpPr>
            <p:nvPr userDrawn="1"/>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3" name="Freeform 50"/>
            <p:cNvSpPr>
              <a:spLocks noEditPoints="1"/>
            </p:cNvSpPr>
            <p:nvPr userDrawn="1"/>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4" name="Freeform 51"/>
            <p:cNvSpPr>
              <a:spLocks/>
            </p:cNvSpPr>
            <p:nvPr userDrawn="1"/>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5" name="Freeform 52"/>
            <p:cNvSpPr>
              <a:spLocks noEditPoints="1"/>
            </p:cNvSpPr>
            <p:nvPr userDrawn="1"/>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6" name="Freeform 53"/>
            <p:cNvSpPr>
              <a:spLocks/>
            </p:cNvSpPr>
            <p:nvPr userDrawn="1"/>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7" name="Freeform 54"/>
            <p:cNvSpPr>
              <a:spLocks noEditPoints="1"/>
            </p:cNvSpPr>
            <p:nvPr userDrawn="1"/>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8" name="Freeform 55"/>
            <p:cNvSpPr>
              <a:spLocks/>
            </p:cNvSpPr>
            <p:nvPr userDrawn="1"/>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9" name="Freeform 56"/>
            <p:cNvSpPr>
              <a:spLocks noEditPoints="1"/>
            </p:cNvSpPr>
            <p:nvPr userDrawn="1"/>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0" name="Freeform 57"/>
            <p:cNvSpPr>
              <a:spLocks/>
            </p:cNvSpPr>
            <p:nvPr userDrawn="1"/>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1" name="Freeform 58"/>
            <p:cNvSpPr>
              <a:spLocks/>
            </p:cNvSpPr>
            <p:nvPr userDrawn="1"/>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2" name="Freeform 59"/>
            <p:cNvSpPr>
              <a:spLocks noEditPoints="1"/>
            </p:cNvSpPr>
            <p:nvPr userDrawn="1"/>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3" name="Freeform 60"/>
            <p:cNvSpPr>
              <a:spLocks/>
            </p:cNvSpPr>
            <p:nvPr userDrawn="1"/>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4" name="Freeform 61"/>
            <p:cNvSpPr>
              <a:spLocks/>
            </p:cNvSpPr>
            <p:nvPr userDrawn="1"/>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5" name="Freeform 62"/>
            <p:cNvSpPr>
              <a:spLocks noEditPoints="1"/>
            </p:cNvSpPr>
            <p:nvPr userDrawn="1"/>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6" name="Freeform 63"/>
            <p:cNvSpPr>
              <a:spLocks/>
            </p:cNvSpPr>
            <p:nvPr userDrawn="1"/>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7" name="Freeform 64"/>
            <p:cNvSpPr>
              <a:spLocks/>
            </p:cNvSpPr>
            <p:nvPr userDrawn="1"/>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8" name="Freeform 65"/>
            <p:cNvSpPr>
              <a:spLocks/>
            </p:cNvSpPr>
            <p:nvPr userDrawn="1"/>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9" name="Freeform 66"/>
            <p:cNvSpPr>
              <a:spLocks noEditPoints="1"/>
            </p:cNvSpPr>
            <p:nvPr userDrawn="1"/>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0" name="Freeform 67"/>
            <p:cNvSpPr>
              <a:spLocks/>
            </p:cNvSpPr>
            <p:nvPr userDrawn="1"/>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1" name="Freeform 68"/>
            <p:cNvSpPr>
              <a:spLocks/>
            </p:cNvSpPr>
            <p:nvPr userDrawn="1"/>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2" name="Freeform 69"/>
            <p:cNvSpPr>
              <a:spLocks/>
            </p:cNvSpPr>
            <p:nvPr userDrawn="1"/>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3" name="Freeform 70"/>
            <p:cNvSpPr>
              <a:spLocks/>
            </p:cNvSpPr>
            <p:nvPr userDrawn="1"/>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4" name="Freeform 71"/>
            <p:cNvSpPr>
              <a:spLocks/>
            </p:cNvSpPr>
            <p:nvPr userDrawn="1"/>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5" name="Freeform 72"/>
            <p:cNvSpPr>
              <a:spLocks/>
            </p:cNvSpPr>
            <p:nvPr userDrawn="1"/>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6" name="Freeform 73"/>
            <p:cNvSpPr>
              <a:spLocks/>
            </p:cNvSpPr>
            <p:nvPr userDrawn="1"/>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7" name="Freeform 74"/>
            <p:cNvSpPr>
              <a:spLocks/>
            </p:cNvSpPr>
            <p:nvPr userDrawn="1"/>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8" name="Freeform 75"/>
            <p:cNvSpPr>
              <a:spLocks/>
            </p:cNvSpPr>
            <p:nvPr userDrawn="1"/>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grpSp>
      <p:sp>
        <p:nvSpPr>
          <p:cNvPr id="647173" name="Rectangle 5"/>
          <p:cNvSpPr>
            <a:spLocks noGrp="1" noChangeArrowheads="1"/>
          </p:cNvSpPr>
          <p:nvPr>
            <p:ph type="subTitle" idx="1"/>
          </p:nvPr>
        </p:nvSpPr>
        <p:spPr>
          <a:xfrm>
            <a:off x="323850" y="4579938"/>
            <a:ext cx="7920038" cy="1784350"/>
          </a:xfrm>
        </p:spPr>
        <p:txBody>
          <a:bodyPr/>
          <a:lstStyle>
            <a:lvl1pPr marL="0" indent="0">
              <a:lnSpc>
                <a:spcPct val="100000"/>
              </a:lnSpc>
              <a:spcBef>
                <a:spcPct val="0"/>
              </a:spcBef>
              <a:spcAft>
                <a:spcPct val="0"/>
              </a:spcAft>
              <a:buFont typeface="Wingdings" pitchFamily="2" charset="2"/>
              <a:buNone/>
              <a:defRPr/>
            </a:lvl1pPr>
          </a:lstStyle>
          <a:p>
            <a:r>
              <a:rPr lang="en-US" altLang="ja-JP" smtClean="0"/>
              <a:t>Click to edit Master subtitle style</a:t>
            </a:r>
            <a:endParaRPr lang="ja-JP" altLang="en-US"/>
          </a:p>
        </p:txBody>
      </p:sp>
      <p:sp>
        <p:nvSpPr>
          <p:cNvPr id="647174" name="Rectangle 6"/>
          <p:cNvSpPr>
            <a:spLocks noGrp="1" noChangeArrowheads="1"/>
          </p:cNvSpPr>
          <p:nvPr>
            <p:ph type="ctrTitle"/>
          </p:nvPr>
        </p:nvSpPr>
        <p:spPr>
          <a:xfrm>
            <a:off x="323850" y="1738313"/>
            <a:ext cx="7920038" cy="2360612"/>
          </a:xfrm>
        </p:spPr>
        <p:txBody>
          <a:bodyPr anchor="b"/>
          <a:lstStyle>
            <a:lvl1pPr>
              <a:defRPr sz="4400">
                <a:solidFill>
                  <a:srgbClr val="FFFFFF"/>
                </a:solidFill>
              </a:defRPr>
            </a:lvl1pPr>
          </a:lstStyle>
          <a:p>
            <a:r>
              <a:rPr lang="en-US" altLang="ja-JP" smtClean="0"/>
              <a:t>Click to edit Master title style</a:t>
            </a:r>
            <a:endParaRPr lang="ja-JP" altLang="en-US"/>
          </a:p>
        </p:txBody>
      </p:sp>
      <p:sp>
        <p:nvSpPr>
          <p:cNvPr id="40" name="Fußzeilenplatzhalter 10"/>
          <p:cNvSpPr txBox="1">
            <a:spLocks/>
          </p:cNvSpPr>
          <p:nvPr userDrawn="1"/>
        </p:nvSpPr>
        <p:spPr bwMode="gray">
          <a:xfrm>
            <a:off x="5297488" y="6689725"/>
            <a:ext cx="3738562" cy="123825"/>
          </a:xfrm>
          <a:prstGeom prst="rect">
            <a:avLst/>
          </a:prstGeom>
          <a:noFill/>
          <a:ln w="9525">
            <a:noFill/>
            <a:miter lim="800000"/>
            <a:headEnd/>
            <a:tailEnd/>
          </a:ln>
          <a:effectLst/>
        </p:spPr>
        <p:txBody>
          <a:bodyPr lIns="0" tIns="0" rIns="0" bIns="0" anchor="b"/>
          <a:lstStyle/>
          <a:p>
            <a:pPr algn="r" fontAlgn="base">
              <a:spcBef>
                <a:spcPct val="0"/>
              </a:spcBef>
              <a:spcAft>
                <a:spcPct val="0"/>
              </a:spcAft>
              <a:defRPr/>
            </a:pPr>
            <a:r>
              <a:rPr lang="en-US" altLang="ja-JP" sz="900" dirty="0">
                <a:solidFill>
                  <a:srgbClr val="000000"/>
                </a:solidFill>
                <a:ea typeface="MS UI Gothic" pitchFamily="34" charset="-128"/>
              </a:rPr>
              <a:t>Copyright </a:t>
            </a:r>
            <a:r>
              <a:rPr lang="en-US" altLang="ja-JP" sz="900" dirty="0" smtClean="0">
                <a:solidFill>
                  <a:srgbClr val="000000"/>
                </a:solidFill>
                <a:ea typeface="MS UI Gothic" pitchFamily="34" charset="-128"/>
              </a:rPr>
              <a:t>2011 </a:t>
            </a:r>
            <a:r>
              <a:rPr lang="en-US" altLang="ja-JP" sz="900" dirty="0">
                <a:solidFill>
                  <a:srgbClr val="000000"/>
                </a:solidFill>
                <a:ea typeface="MS UI Gothic" pitchFamily="34" charset="-128"/>
              </a:rPr>
              <a:t>FUJITSU TECHNOLOGY SOLUTIONS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Rectangle 6"/>
          <p:cNvSpPr>
            <a:spLocks noGrp="1" noChangeArrowheads="1"/>
          </p:cNvSpPr>
          <p:nvPr>
            <p:ph type="sldNum" sz="quarter" idx="10"/>
          </p:nvPr>
        </p:nvSpPr>
        <p:spPr/>
        <p:txBody>
          <a:bodyPr/>
          <a:lstStyle>
            <a:lvl1pPr>
              <a:defRPr/>
            </a:lvl1pPr>
          </a:lstStyle>
          <a:p>
            <a:fld id="{68429D5C-715D-403A-B415-4F80BE9B6857}"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1CFA9BAE-A45D-4751-AFC9-380F72C9CE9A}"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コンテンツ プレースホルダ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Rectangle 6"/>
          <p:cNvSpPr>
            <a:spLocks noGrp="1" noChangeArrowheads="1"/>
          </p:cNvSpPr>
          <p:nvPr>
            <p:ph type="sldNum" sz="quarter" idx="10"/>
          </p:nvPr>
        </p:nvSpPr>
        <p:spPr/>
        <p:txBody>
          <a:bodyPr/>
          <a:lstStyle>
            <a:lvl1pPr>
              <a:defRPr/>
            </a:lvl1pPr>
          </a:lstStyle>
          <a:p>
            <a:fld id="{8AA89EDE-0763-48D3-BEA6-75D07AA72FAF}"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0FB0A61-C40D-4672-9AD2-638BA04E9065}" type="slidenum">
              <a:rPr lang="de-DE" smtClean="0"/>
              <a:pPr/>
              <a:t>‹#›</a:t>
            </a:fld>
            <a:endParaRPr lang="de-D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7" name="Rectangle 20"/>
          <p:cNvSpPr>
            <a:spLocks noGrp="1" noChangeArrowheads="1"/>
          </p:cNvSpPr>
          <p:nvPr>
            <p:ph type="sldNum" sz="quarter" idx="10"/>
          </p:nvPr>
        </p:nvSpPr>
        <p:spPr/>
        <p:txBody>
          <a:bodyPr/>
          <a:lstStyle>
            <a:lvl1pPr>
              <a:defRPr/>
            </a:lvl1pPr>
          </a:lstStyle>
          <a:p>
            <a:fld id="{D5416233-D7F5-4D16-BC1E-119FD1A78E74}"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Rectangle 6"/>
          <p:cNvSpPr>
            <a:spLocks noGrp="1" noChangeArrowheads="1"/>
          </p:cNvSpPr>
          <p:nvPr>
            <p:ph type="sldNum" sz="quarter" idx="10"/>
          </p:nvPr>
        </p:nvSpPr>
        <p:spPr/>
        <p:txBody>
          <a:bodyPr/>
          <a:lstStyle>
            <a:lvl1pPr>
              <a:defRPr/>
            </a:lvl1pPr>
          </a:lstStyle>
          <a:p>
            <a:fld id="{638089A4-692D-4FFF-9462-7FFC74D1A3FC}"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CFF901F2-9B18-4F7D-83BF-6940FFC1768B}"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0" y="0"/>
            <a:ext cx="9144000" cy="6858000"/>
          </a:xfrm>
          <a:prstGeom prst="rect">
            <a:avLst/>
          </a:prstGeom>
          <a:solidFill>
            <a:srgbClr val="FFFFFF"/>
          </a:solidFill>
          <a:ln w="9525" algn="ctr">
            <a:noFill/>
            <a:miter lim="800000"/>
            <a:headEnd/>
            <a:tailEnd/>
          </a:ln>
          <a:effectLst/>
        </p:spPr>
        <p:txBody>
          <a:bodyPr wrap="none" anchor="ctr"/>
          <a:lstStyle/>
          <a:p>
            <a:endParaRPr lang="en-US">
              <a:solidFill>
                <a:srgbClr val="000000"/>
              </a:solidFill>
            </a:endParaRPr>
          </a:p>
        </p:txBody>
      </p:sp>
      <p:sp>
        <p:nvSpPr>
          <p:cNvPr id="9" name="AutoShape 7"/>
          <p:cNvSpPr>
            <a:spLocks noChangeAspect="1" noChangeArrowheads="1" noTextEdit="1"/>
          </p:cNvSpPr>
          <p:nvPr/>
        </p:nvSpPr>
        <p:spPr bwMode="gray">
          <a:xfrm>
            <a:off x="0" y="0"/>
            <a:ext cx="9144000" cy="6858000"/>
          </a:xfrm>
          <a:prstGeom prst="rect">
            <a:avLst/>
          </a:prstGeom>
          <a:noFill/>
          <a:ln w="9525">
            <a:noFill/>
            <a:miter lim="800000"/>
            <a:headEnd/>
            <a:tailEnd/>
          </a:ln>
        </p:spPr>
        <p:txBody>
          <a:bodyPr/>
          <a:lstStyle/>
          <a:p>
            <a:endParaRPr lang="en-US">
              <a:solidFill>
                <a:srgbClr val="000000"/>
              </a:solidFill>
            </a:endParaRPr>
          </a:p>
        </p:txBody>
      </p:sp>
      <p:grpSp>
        <p:nvGrpSpPr>
          <p:cNvPr id="2" name="Group 39"/>
          <p:cNvGrpSpPr/>
          <p:nvPr userDrawn="1"/>
        </p:nvGrpSpPr>
        <p:grpSpPr>
          <a:xfrm>
            <a:off x="1931988" y="1814513"/>
            <a:ext cx="5280025" cy="2673350"/>
            <a:chOff x="1931988" y="1814513"/>
            <a:chExt cx="5280025" cy="2673350"/>
          </a:xfrm>
        </p:grpSpPr>
        <p:sp>
          <p:nvSpPr>
            <p:cNvPr id="10" name="Freeform 8"/>
            <p:cNvSpPr>
              <a:spLocks/>
            </p:cNvSpPr>
            <p:nvPr/>
          </p:nvSpPr>
          <p:spPr bwMode="gray">
            <a:xfrm>
              <a:off x="1931988" y="4124325"/>
              <a:ext cx="153988" cy="252413"/>
            </a:xfrm>
            <a:custGeom>
              <a:avLst/>
              <a:gdLst/>
              <a:ahLst/>
              <a:cxnLst>
                <a:cxn ang="0">
                  <a:pos x="0" y="764"/>
                </a:cxn>
                <a:cxn ang="0">
                  <a:pos x="0" y="672"/>
                </a:cxn>
                <a:cxn ang="0">
                  <a:pos x="186" y="715"/>
                </a:cxn>
                <a:cxn ang="0">
                  <a:pos x="371" y="593"/>
                </a:cxn>
                <a:cxn ang="0">
                  <a:pos x="339" y="515"/>
                </a:cxn>
                <a:cxn ang="0">
                  <a:pos x="284" y="472"/>
                </a:cxn>
                <a:cxn ang="0">
                  <a:pos x="212" y="436"/>
                </a:cxn>
                <a:cxn ang="0">
                  <a:pos x="65" y="337"/>
                </a:cxn>
                <a:cxn ang="0">
                  <a:pos x="13" y="199"/>
                </a:cxn>
                <a:cxn ang="0">
                  <a:pos x="94" y="43"/>
                </a:cxn>
                <a:cxn ang="0">
                  <a:pos x="269" y="0"/>
                </a:cxn>
                <a:cxn ang="0">
                  <a:pos x="430" y="26"/>
                </a:cxn>
                <a:cxn ang="0">
                  <a:pos x="430" y="111"/>
                </a:cxn>
                <a:cxn ang="0">
                  <a:pos x="274" y="78"/>
                </a:cxn>
                <a:cxn ang="0">
                  <a:pos x="169" y="103"/>
                </a:cxn>
                <a:cxn ang="0">
                  <a:pos x="126" y="186"/>
                </a:cxn>
                <a:cxn ang="0">
                  <a:pos x="156" y="264"/>
                </a:cxn>
                <a:cxn ang="0">
                  <a:pos x="286" y="345"/>
                </a:cxn>
                <a:cxn ang="0">
                  <a:pos x="391" y="406"/>
                </a:cxn>
                <a:cxn ang="0">
                  <a:pos x="464" y="486"/>
                </a:cxn>
                <a:cxn ang="0">
                  <a:pos x="484" y="581"/>
                </a:cxn>
                <a:cxn ang="0">
                  <a:pos x="193" y="795"/>
                </a:cxn>
                <a:cxn ang="0">
                  <a:pos x="0" y="764"/>
                </a:cxn>
              </a:cxnLst>
              <a:rect l="0" t="0" r="r" b="b"/>
              <a:pathLst>
                <a:path w="484" h="795">
                  <a:moveTo>
                    <a:pt x="0" y="764"/>
                  </a:moveTo>
                  <a:cubicBezTo>
                    <a:pt x="0" y="672"/>
                    <a:pt x="0" y="672"/>
                    <a:pt x="0" y="672"/>
                  </a:cubicBezTo>
                  <a:cubicBezTo>
                    <a:pt x="50" y="700"/>
                    <a:pt x="113" y="715"/>
                    <a:pt x="186" y="715"/>
                  </a:cubicBezTo>
                  <a:cubicBezTo>
                    <a:pt x="309" y="715"/>
                    <a:pt x="371" y="674"/>
                    <a:pt x="371" y="593"/>
                  </a:cubicBezTo>
                  <a:cubicBezTo>
                    <a:pt x="371" y="562"/>
                    <a:pt x="361" y="536"/>
                    <a:pt x="339" y="515"/>
                  </a:cubicBezTo>
                  <a:cubicBezTo>
                    <a:pt x="323" y="498"/>
                    <a:pt x="305" y="484"/>
                    <a:pt x="284" y="472"/>
                  </a:cubicBezTo>
                  <a:cubicBezTo>
                    <a:pt x="265" y="462"/>
                    <a:pt x="241" y="450"/>
                    <a:pt x="212" y="436"/>
                  </a:cubicBezTo>
                  <a:cubicBezTo>
                    <a:pt x="142" y="402"/>
                    <a:pt x="93" y="369"/>
                    <a:pt x="65" y="337"/>
                  </a:cubicBezTo>
                  <a:cubicBezTo>
                    <a:pt x="30" y="299"/>
                    <a:pt x="13" y="253"/>
                    <a:pt x="13" y="199"/>
                  </a:cubicBezTo>
                  <a:cubicBezTo>
                    <a:pt x="13" y="129"/>
                    <a:pt x="40" y="77"/>
                    <a:pt x="94" y="43"/>
                  </a:cubicBezTo>
                  <a:cubicBezTo>
                    <a:pt x="140" y="14"/>
                    <a:pt x="198" y="0"/>
                    <a:pt x="269" y="0"/>
                  </a:cubicBezTo>
                  <a:cubicBezTo>
                    <a:pt x="318" y="0"/>
                    <a:pt x="372" y="8"/>
                    <a:pt x="430" y="26"/>
                  </a:cubicBezTo>
                  <a:cubicBezTo>
                    <a:pt x="430" y="111"/>
                    <a:pt x="430" y="111"/>
                    <a:pt x="430" y="111"/>
                  </a:cubicBezTo>
                  <a:cubicBezTo>
                    <a:pt x="381" y="89"/>
                    <a:pt x="329" y="78"/>
                    <a:pt x="274" y="78"/>
                  </a:cubicBezTo>
                  <a:cubicBezTo>
                    <a:pt x="232" y="78"/>
                    <a:pt x="197" y="86"/>
                    <a:pt x="169" y="103"/>
                  </a:cubicBezTo>
                  <a:cubicBezTo>
                    <a:pt x="141" y="120"/>
                    <a:pt x="126" y="148"/>
                    <a:pt x="126" y="186"/>
                  </a:cubicBezTo>
                  <a:cubicBezTo>
                    <a:pt x="126" y="218"/>
                    <a:pt x="136" y="244"/>
                    <a:pt x="156" y="264"/>
                  </a:cubicBezTo>
                  <a:cubicBezTo>
                    <a:pt x="176" y="285"/>
                    <a:pt x="219" y="312"/>
                    <a:pt x="286" y="345"/>
                  </a:cubicBezTo>
                  <a:cubicBezTo>
                    <a:pt x="338" y="372"/>
                    <a:pt x="374" y="392"/>
                    <a:pt x="391" y="406"/>
                  </a:cubicBezTo>
                  <a:cubicBezTo>
                    <a:pt x="426" y="430"/>
                    <a:pt x="450" y="457"/>
                    <a:pt x="464" y="486"/>
                  </a:cubicBezTo>
                  <a:cubicBezTo>
                    <a:pt x="478" y="512"/>
                    <a:pt x="484" y="544"/>
                    <a:pt x="484" y="581"/>
                  </a:cubicBezTo>
                  <a:cubicBezTo>
                    <a:pt x="484" y="724"/>
                    <a:pt x="387" y="795"/>
                    <a:pt x="193" y="795"/>
                  </a:cubicBezTo>
                  <a:cubicBezTo>
                    <a:pt x="114" y="795"/>
                    <a:pt x="50" y="785"/>
                    <a:pt x="0" y="764"/>
                  </a:cubicBezTo>
                </a:path>
              </a:pathLst>
            </a:custGeom>
            <a:solidFill>
              <a:srgbClr val="000000"/>
            </a:solidFill>
            <a:ln w="9525">
              <a:noFill/>
              <a:round/>
              <a:headEnd/>
              <a:tailEnd/>
            </a:ln>
          </p:spPr>
          <p:txBody>
            <a:bodyPr/>
            <a:lstStyle/>
            <a:p>
              <a:endParaRPr lang="en-US">
                <a:solidFill>
                  <a:srgbClr val="000000"/>
                </a:solidFill>
              </a:endParaRPr>
            </a:p>
          </p:txBody>
        </p:sp>
        <p:sp>
          <p:nvSpPr>
            <p:cNvPr id="11" name="Freeform 9"/>
            <p:cNvSpPr>
              <a:spLocks/>
            </p:cNvSpPr>
            <p:nvPr/>
          </p:nvSpPr>
          <p:spPr bwMode="gray">
            <a:xfrm>
              <a:off x="2141538" y="4010025"/>
              <a:ext cx="182563" cy="360363"/>
            </a:xfrm>
            <a:custGeom>
              <a:avLst/>
              <a:gdLst/>
              <a:ahLst/>
              <a:cxnLst>
                <a:cxn ang="0">
                  <a:pos x="0" y="1136"/>
                </a:cxn>
                <a:cxn ang="0">
                  <a:pos x="0" y="0"/>
                </a:cxn>
                <a:cxn ang="0">
                  <a:pos x="129" y="0"/>
                </a:cxn>
                <a:cxn ang="0">
                  <a:pos x="129" y="400"/>
                </a:cxn>
                <a:cxn ang="0">
                  <a:pos x="319" y="361"/>
                </a:cxn>
                <a:cxn ang="0">
                  <a:pos x="549" y="479"/>
                </a:cxn>
                <a:cxn ang="0">
                  <a:pos x="572" y="673"/>
                </a:cxn>
                <a:cxn ang="0">
                  <a:pos x="572" y="1136"/>
                </a:cxn>
                <a:cxn ang="0">
                  <a:pos x="443" y="1136"/>
                </a:cxn>
                <a:cxn ang="0">
                  <a:pos x="443" y="653"/>
                </a:cxn>
                <a:cxn ang="0">
                  <a:pos x="420" y="499"/>
                </a:cxn>
                <a:cxn ang="0">
                  <a:pos x="307" y="439"/>
                </a:cxn>
                <a:cxn ang="0">
                  <a:pos x="129" y="485"/>
                </a:cxn>
                <a:cxn ang="0">
                  <a:pos x="129" y="1136"/>
                </a:cxn>
                <a:cxn ang="0">
                  <a:pos x="0" y="1136"/>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60"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7" y="439"/>
                  </a:cubicBezTo>
                  <a:cubicBezTo>
                    <a:pt x="256" y="439"/>
                    <a:pt x="196" y="454"/>
                    <a:pt x="129" y="485"/>
                  </a:cubicBezTo>
                  <a:cubicBezTo>
                    <a:pt x="129" y="1136"/>
                    <a:pt x="129" y="1136"/>
                    <a:pt x="129" y="1136"/>
                  </a:cubicBezTo>
                  <a:lnTo>
                    <a:pt x="0" y="1136"/>
                  </a:lnTo>
                  <a:close/>
                </a:path>
              </a:pathLst>
            </a:custGeom>
            <a:solidFill>
              <a:srgbClr val="000000"/>
            </a:solidFill>
            <a:ln w="9525">
              <a:noFill/>
              <a:round/>
              <a:headEnd/>
              <a:tailEnd/>
            </a:ln>
          </p:spPr>
          <p:txBody>
            <a:bodyPr/>
            <a:lstStyle/>
            <a:p>
              <a:endParaRPr lang="en-US">
                <a:solidFill>
                  <a:srgbClr val="000000"/>
                </a:solidFill>
              </a:endParaRPr>
            </a:p>
          </p:txBody>
        </p:sp>
        <p:sp>
          <p:nvSpPr>
            <p:cNvPr id="12" name="Freeform 10"/>
            <p:cNvSpPr>
              <a:spLocks noEditPoints="1"/>
            </p:cNvSpPr>
            <p:nvPr/>
          </p:nvSpPr>
          <p:spPr bwMode="gray">
            <a:xfrm>
              <a:off x="2379663" y="4124325"/>
              <a:ext cx="185738" cy="252413"/>
            </a:xfrm>
            <a:custGeom>
              <a:avLst/>
              <a:gdLst/>
              <a:ahLst/>
              <a:cxnLst>
                <a:cxn ang="0">
                  <a:pos x="456" y="298"/>
                </a:cxn>
                <a:cxn ang="0">
                  <a:pos x="456" y="259"/>
                </a:cxn>
                <a:cxn ang="0">
                  <a:pos x="432" y="144"/>
                </a:cxn>
                <a:cxn ang="0">
                  <a:pos x="283" y="81"/>
                </a:cxn>
                <a:cxn ang="0">
                  <a:pos x="73" y="123"/>
                </a:cxn>
                <a:cxn ang="0">
                  <a:pos x="73" y="33"/>
                </a:cxn>
                <a:cxn ang="0">
                  <a:pos x="296" y="0"/>
                </a:cxn>
                <a:cxn ang="0">
                  <a:pos x="539" y="80"/>
                </a:cxn>
                <a:cxn ang="0">
                  <a:pos x="582" y="209"/>
                </a:cxn>
                <a:cxn ang="0">
                  <a:pos x="585" y="303"/>
                </a:cxn>
                <a:cxn ang="0">
                  <a:pos x="585" y="760"/>
                </a:cxn>
                <a:cxn ang="0">
                  <a:pos x="305" y="795"/>
                </a:cxn>
                <a:cxn ang="0">
                  <a:pos x="86" y="752"/>
                </a:cxn>
                <a:cxn ang="0">
                  <a:pos x="0" y="583"/>
                </a:cxn>
                <a:cxn ang="0">
                  <a:pos x="99" y="380"/>
                </a:cxn>
                <a:cxn ang="0">
                  <a:pos x="350" y="310"/>
                </a:cxn>
                <a:cxn ang="0">
                  <a:pos x="456" y="298"/>
                </a:cxn>
                <a:cxn ang="0">
                  <a:pos x="456" y="372"/>
                </a:cxn>
                <a:cxn ang="0">
                  <a:pos x="278" y="399"/>
                </a:cxn>
                <a:cxn ang="0">
                  <a:pos x="132" y="570"/>
                </a:cxn>
                <a:cxn ang="0">
                  <a:pos x="175" y="679"/>
                </a:cxn>
                <a:cxn ang="0">
                  <a:pos x="325" y="718"/>
                </a:cxn>
                <a:cxn ang="0">
                  <a:pos x="456" y="700"/>
                </a:cxn>
                <a:cxn ang="0">
                  <a:pos x="456" y="372"/>
                </a:cxn>
              </a:cxnLst>
              <a:rect l="0" t="0" r="r" b="b"/>
              <a:pathLst>
                <a:path w="585" h="795">
                  <a:moveTo>
                    <a:pt x="456" y="298"/>
                  </a:moveTo>
                  <a:cubicBezTo>
                    <a:pt x="456" y="259"/>
                    <a:pt x="456" y="259"/>
                    <a:pt x="456" y="259"/>
                  </a:cubicBezTo>
                  <a:cubicBezTo>
                    <a:pt x="456" y="209"/>
                    <a:pt x="448" y="171"/>
                    <a:pt x="432" y="144"/>
                  </a:cubicBezTo>
                  <a:cubicBezTo>
                    <a:pt x="409" y="102"/>
                    <a:pt x="359" y="81"/>
                    <a:pt x="283" y="81"/>
                  </a:cubicBezTo>
                  <a:cubicBezTo>
                    <a:pt x="214" y="81"/>
                    <a:pt x="144" y="95"/>
                    <a:pt x="73" y="123"/>
                  </a:cubicBezTo>
                  <a:cubicBezTo>
                    <a:pt x="73" y="33"/>
                    <a:pt x="73" y="33"/>
                    <a:pt x="73" y="33"/>
                  </a:cubicBezTo>
                  <a:cubicBezTo>
                    <a:pt x="145" y="11"/>
                    <a:pt x="219" y="0"/>
                    <a:pt x="296" y="0"/>
                  </a:cubicBezTo>
                  <a:cubicBezTo>
                    <a:pt x="414" y="0"/>
                    <a:pt x="495" y="27"/>
                    <a:pt x="539" y="80"/>
                  </a:cubicBezTo>
                  <a:cubicBezTo>
                    <a:pt x="562" y="109"/>
                    <a:pt x="577" y="152"/>
                    <a:pt x="582" y="209"/>
                  </a:cubicBezTo>
                  <a:cubicBezTo>
                    <a:pt x="584" y="230"/>
                    <a:pt x="585" y="261"/>
                    <a:pt x="585" y="303"/>
                  </a:cubicBezTo>
                  <a:cubicBezTo>
                    <a:pt x="585" y="760"/>
                    <a:pt x="585" y="760"/>
                    <a:pt x="585" y="760"/>
                  </a:cubicBezTo>
                  <a:cubicBezTo>
                    <a:pt x="497" y="783"/>
                    <a:pt x="404" y="795"/>
                    <a:pt x="305" y="795"/>
                  </a:cubicBezTo>
                  <a:cubicBezTo>
                    <a:pt x="211" y="795"/>
                    <a:pt x="138" y="781"/>
                    <a:pt x="86" y="752"/>
                  </a:cubicBezTo>
                  <a:cubicBezTo>
                    <a:pt x="29" y="719"/>
                    <a:pt x="0" y="663"/>
                    <a:pt x="0" y="583"/>
                  </a:cubicBezTo>
                  <a:cubicBezTo>
                    <a:pt x="0" y="491"/>
                    <a:pt x="33" y="423"/>
                    <a:pt x="99" y="380"/>
                  </a:cubicBezTo>
                  <a:cubicBezTo>
                    <a:pt x="149" y="347"/>
                    <a:pt x="233" y="324"/>
                    <a:pt x="350" y="310"/>
                  </a:cubicBezTo>
                  <a:cubicBezTo>
                    <a:pt x="372" y="307"/>
                    <a:pt x="407" y="303"/>
                    <a:pt x="456" y="298"/>
                  </a:cubicBezTo>
                  <a:moveTo>
                    <a:pt x="456" y="372"/>
                  </a:moveTo>
                  <a:cubicBezTo>
                    <a:pt x="378" y="379"/>
                    <a:pt x="318" y="389"/>
                    <a:pt x="278" y="399"/>
                  </a:cubicBezTo>
                  <a:cubicBezTo>
                    <a:pt x="180" y="423"/>
                    <a:pt x="132" y="480"/>
                    <a:pt x="132" y="570"/>
                  </a:cubicBezTo>
                  <a:cubicBezTo>
                    <a:pt x="132" y="619"/>
                    <a:pt x="146" y="655"/>
                    <a:pt x="175" y="679"/>
                  </a:cubicBezTo>
                  <a:cubicBezTo>
                    <a:pt x="206" y="705"/>
                    <a:pt x="256" y="718"/>
                    <a:pt x="325" y="718"/>
                  </a:cubicBezTo>
                  <a:cubicBezTo>
                    <a:pt x="372" y="718"/>
                    <a:pt x="415" y="711"/>
                    <a:pt x="456" y="700"/>
                  </a:cubicBezTo>
                  <a:lnTo>
                    <a:pt x="456" y="372"/>
                  </a:lnTo>
                  <a:close/>
                </a:path>
              </a:pathLst>
            </a:custGeom>
            <a:solidFill>
              <a:srgbClr val="000000"/>
            </a:solidFill>
            <a:ln w="9525">
              <a:noFill/>
              <a:round/>
              <a:headEnd/>
              <a:tailEnd/>
            </a:ln>
          </p:spPr>
          <p:txBody>
            <a:bodyPr/>
            <a:lstStyle/>
            <a:p>
              <a:endParaRPr lang="en-US">
                <a:solidFill>
                  <a:srgbClr val="000000"/>
                </a:solidFill>
              </a:endParaRPr>
            </a:p>
          </p:txBody>
        </p:sp>
        <p:sp>
          <p:nvSpPr>
            <p:cNvPr id="13" name="Freeform 11"/>
            <p:cNvSpPr>
              <a:spLocks noEditPoints="1"/>
            </p:cNvSpPr>
            <p:nvPr/>
          </p:nvSpPr>
          <p:spPr bwMode="gray">
            <a:xfrm>
              <a:off x="2638425" y="4124325"/>
              <a:ext cx="188913" cy="360363"/>
            </a:xfrm>
            <a:custGeom>
              <a:avLst/>
              <a:gdLst/>
              <a:ahLst/>
              <a:cxnLst>
                <a:cxn ang="0">
                  <a:pos x="129" y="742"/>
                </a:cxn>
                <a:cxn ang="0">
                  <a:pos x="129" y="1136"/>
                </a:cxn>
                <a:cxn ang="0">
                  <a:pos x="0" y="1136"/>
                </a:cxn>
                <a:cxn ang="0">
                  <a:pos x="0" y="30"/>
                </a:cxn>
                <a:cxn ang="0">
                  <a:pos x="260" y="0"/>
                </a:cxn>
                <a:cxn ang="0">
                  <a:pos x="528" y="118"/>
                </a:cxn>
                <a:cxn ang="0">
                  <a:pos x="592" y="396"/>
                </a:cxn>
                <a:cxn ang="0">
                  <a:pos x="511" y="691"/>
                </a:cxn>
                <a:cxn ang="0">
                  <a:pos x="287" y="795"/>
                </a:cxn>
                <a:cxn ang="0">
                  <a:pos x="180" y="775"/>
                </a:cxn>
                <a:cxn ang="0">
                  <a:pos x="129" y="742"/>
                </a:cxn>
                <a:cxn ang="0">
                  <a:pos x="129" y="653"/>
                </a:cxn>
                <a:cxn ang="0">
                  <a:pos x="272" y="718"/>
                </a:cxn>
                <a:cxn ang="0">
                  <a:pos x="418" y="618"/>
                </a:cxn>
                <a:cxn ang="0">
                  <a:pos x="461" y="395"/>
                </a:cxn>
                <a:cxn ang="0">
                  <a:pos x="403" y="147"/>
                </a:cxn>
                <a:cxn ang="0">
                  <a:pos x="241" y="78"/>
                </a:cxn>
                <a:cxn ang="0">
                  <a:pos x="129" y="87"/>
                </a:cxn>
                <a:cxn ang="0">
                  <a:pos x="129" y="653"/>
                </a:cxn>
              </a:cxnLst>
              <a:rect l="0" t="0" r="r" b="b"/>
              <a:pathLst>
                <a:path w="592" h="1136">
                  <a:moveTo>
                    <a:pt x="129" y="742"/>
                  </a:moveTo>
                  <a:cubicBezTo>
                    <a:pt x="129" y="1136"/>
                    <a:pt x="129" y="1136"/>
                    <a:pt x="129" y="1136"/>
                  </a:cubicBezTo>
                  <a:cubicBezTo>
                    <a:pt x="0" y="1136"/>
                    <a:pt x="0" y="1136"/>
                    <a:pt x="0" y="1136"/>
                  </a:cubicBezTo>
                  <a:cubicBezTo>
                    <a:pt x="0" y="30"/>
                    <a:pt x="0" y="30"/>
                    <a:pt x="0" y="30"/>
                  </a:cubicBezTo>
                  <a:cubicBezTo>
                    <a:pt x="89" y="10"/>
                    <a:pt x="175" y="0"/>
                    <a:pt x="260" y="0"/>
                  </a:cubicBezTo>
                  <a:cubicBezTo>
                    <a:pt x="391" y="0"/>
                    <a:pt x="480" y="39"/>
                    <a:pt x="528" y="118"/>
                  </a:cubicBezTo>
                  <a:cubicBezTo>
                    <a:pt x="571" y="188"/>
                    <a:pt x="592" y="281"/>
                    <a:pt x="592" y="396"/>
                  </a:cubicBezTo>
                  <a:cubicBezTo>
                    <a:pt x="592" y="518"/>
                    <a:pt x="565" y="616"/>
                    <a:pt x="511" y="691"/>
                  </a:cubicBezTo>
                  <a:cubicBezTo>
                    <a:pt x="460" y="761"/>
                    <a:pt x="385" y="795"/>
                    <a:pt x="287" y="795"/>
                  </a:cubicBezTo>
                  <a:cubicBezTo>
                    <a:pt x="245" y="795"/>
                    <a:pt x="209" y="789"/>
                    <a:pt x="180" y="775"/>
                  </a:cubicBezTo>
                  <a:cubicBezTo>
                    <a:pt x="166" y="769"/>
                    <a:pt x="149" y="758"/>
                    <a:pt x="129" y="742"/>
                  </a:cubicBezTo>
                  <a:moveTo>
                    <a:pt x="129" y="653"/>
                  </a:moveTo>
                  <a:cubicBezTo>
                    <a:pt x="172" y="696"/>
                    <a:pt x="220" y="718"/>
                    <a:pt x="272" y="718"/>
                  </a:cubicBezTo>
                  <a:cubicBezTo>
                    <a:pt x="338" y="718"/>
                    <a:pt x="387" y="684"/>
                    <a:pt x="418" y="618"/>
                  </a:cubicBezTo>
                  <a:cubicBezTo>
                    <a:pt x="447" y="557"/>
                    <a:pt x="461" y="483"/>
                    <a:pt x="461" y="395"/>
                  </a:cubicBezTo>
                  <a:cubicBezTo>
                    <a:pt x="461" y="284"/>
                    <a:pt x="442" y="202"/>
                    <a:pt x="403" y="147"/>
                  </a:cubicBezTo>
                  <a:cubicBezTo>
                    <a:pt x="372" y="101"/>
                    <a:pt x="318" y="78"/>
                    <a:pt x="241" y="78"/>
                  </a:cubicBezTo>
                  <a:cubicBezTo>
                    <a:pt x="207" y="78"/>
                    <a:pt x="170" y="81"/>
                    <a:pt x="129" y="87"/>
                  </a:cubicBezTo>
                  <a:lnTo>
                    <a:pt x="129" y="653"/>
                  </a:lnTo>
                  <a:close/>
                </a:path>
              </a:pathLst>
            </a:custGeom>
            <a:solidFill>
              <a:srgbClr val="000000"/>
            </a:solidFill>
            <a:ln w="9525">
              <a:noFill/>
              <a:round/>
              <a:headEnd/>
              <a:tailEnd/>
            </a:ln>
          </p:spPr>
          <p:txBody>
            <a:bodyPr/>
            <a:lstStyle/>
            <a:p>
              <a:endParaRPr lang="en-US">
                <a:solidFill>
                  <a:srgbClr val="000000"/>
                </a:solidFill>
              </a:endParaRPr>
            </a:p>
          </p:txBody>
        </p:sp>
        <p:sp>
          <p:nvSpPr>
            <p:cNvPr id="14" name="Freeform 12"/>
            <p:cNvSpPr>
              <a:spLocks noEditPoints="1"/>
            </p:cNvSpPr>
            <p:nvPr/>
          </p:nvSpPr>
          <p:spPr bwMode="gray">
            <a:xfrm>
              <a:off x="2882900" y="4043363"/>
              <a:ext cx="50800" cy="327025"/>
            </a:xfrm>
            <a:custGeom>
              <a:avLst/>
              <a:gdLst/>
              <a:ahLst/>
              <a:cxnLst>
                <a:cxn ang="0">
                  <a:pos x="78" y="0"/>
                </a:cxn>
                <a:cxn ang="0">
                  <a:pos x="137" y="26"/>
                </a:cxn>
                <a:cxn ang="0">
                  <a:pos x="157" y="79"/>
                </a:cxn>
                <a:cxn ang="0">
                  <a:pos x="131" y="139"/>
                </a:cxn>
                <a:cxn ang="0">
                  <a:pos x="78" y="159"/>
                </a:cxn>
                <a:cxn ang="0">
                  <a:pos x="20" y="133"/>
                </a:cxn>
                <a:cxn ang="0">
                  <a:pos x="0" y="78"/>
                </a:cxn>
                <a:cxn ang="0">
                  <a:pos x="25" y="20"/>
                </a:cxn>
                <a:cxn ang="0">
                  <a:pos x="78" y="0"/>
                </a:cxn>
                <a:cxn ang="0">
                  <a:pos x="15" y="277"/>
                </a:cxn>
                <a:cxn ang="0">
                  <a:pos x="144" y="277"/>
                </a:cxn>
                <a:cxn ang="0">
                  <a:pos x="144" y="1031"/>
                </a:cxn>
                <a:cxn ang="0">
                  <a:pos x="15" y="1031"/>
                </a:cxn>
                <a:cxn ang="0">
                  <a:pos x="15" y="277"/>
                </a:cxn>
              </a:cxnLst>
              <a:rect l="0" t="0" r="r" b="b"/>
              <a:pathLst>
                <a:path w="157" h="1031">
                  <a:moveTo>
                    <a:pt x="78" y="0"/>
                  </a:moveTo>
                  <a:cubicBezTo>
                    <a:pt x="102" y="0"/>
                    <a:pt x="121" y="9"/>
                    <a:pt x="137" y="26"/>
                  </a:cubicBezTo>
                  <a:cubicBezTo>
                    <a:pt x="150" y="42"/>
                    <a:pt x="157" y="59"/>
                    <a:pt x="157" y="79"/>
                  </a:cubicBezTo>
                  <a:cubicBezTo>
                    <a:pt x="157" y="103"/>
                    <a:pt x="148" y="123"/>
                    <a:pt x="131" y="139"/>
                  </a:cubicBezTo>
                  <a:cubicBezTo>
                    <a:pt x="116" y="152"/>
                    <a:pt x="99" y="159"/>
                    <a:pt x="78" y="159"/>
                  </a:cubicBezTo>
                  <a:cubicBezTo>
                    <a:pt x="54" y="159"/>
                    <a:pt x="35" y="150"/>
                    <a:pt x="20" y="133"/>
                  </a:cubicBezTo>
                  <a:cubicBezTo>
                    <a:pt x="6" y="118"/>
                    <a:pt x="0" y="99"/>
                    <a:pt x="0" y="78"/>
                  </a:cubicBezTo>
                  <a:cubicBezTo>
                    <a:pt x="0" y="56"/>
                    <a:pt x="8" y="37"/>
                    <a:pt x="25" y="20"/>
                  </a:cubicBezTo>
                  <a:cubicBezTo>
                    <a:pt x="40" y="7"/>
                    <a:pt x="58" y="0"/>
                    <a:pt x="78" y="0"/>
                  </a:cubicBezTo>
                  <a:moveTo>
                    <a:pt x="15" y="277"/>
                  </a:moveTo>
                  <a:cubicBezTo>
                    <a:pt x="144" y="277"/>
                    <a:pt x="144" y="277"/>
                    <a:pt x="144" y="277"/>
                  </a:cubicBezTo>
                  <a:cubicBezTo>
                    <a:pt x="144" y="1031"/>
                    <a:pt x="144" y="1031"/>
                    <a:pt x="144" y="1031"/>
                  </a:cubicBezTo>
                  <a:cubicBezTo>
                    <a:pt x="15" y="1031"/>
                    <a:pt x="15" y="1031"/>
                    <a:pt x="15" y="1031"/>
                  </a:cubicBezTo>
                  <a:lnTo>
                    <a:pt x="15" y="277"/>
                  </a:lnTo>
                  <a:close/>
                </a:path>
              </a:pathLst>
            </a:custGeom>
            <a:solidFill>
              <a:srgbClr val="000000"/>
            </a:solidFill>
            <a:ln w="9525">
              <a:noFill/>
              <a:round/>
              <a:headEnd/>
              <a:tailEnd/>
            </a:ln>
          </p:spPr>
          <p:txBody>
            <a:bodyPr/>
            <a:lstStyle/>
            <a:p>
              <a:endParaRPr lang="en-US">
                <a:solidFill>
                  <a:srgbClr val="000000"/>
                </a:solidFill>
              </a:endParaRPr>
            </a:p>
          </p:txBody>
        </p:sp>
        <p:sp>
          <p:nvSpPr>
            <p:cNvPr id="15" name="Freeform 13"/>
            <p:cNvSpPr>
              <a:spLocks/>
            </p:cNvSpPr>
            <p:nvPr/>
          </p:nvSpPr>
          <p:spPr bwMode="gray">
            <a:xfrm>
              <a:off x="3006725" y="4124325"/>
              <a:ext cx="180975" cy="246063"/>
            </a:xfrm>
            <a:custGeom>
              <a:avLst/>
              <a:gdLst/>
              <a:ahLst/>
              <a:cxnLst>
                <a:cxn ang="0">
                  <a:pos x="0" y="775"/>
                </a:cxn>
                <a:cxn ang="0">
                  <a:pos x="0" y="30"/>
                </a:cxn>
                <a:cxn ang="0">
                  <a:pos x="302" y="0"/>
                </a:cxn>
                <a:cxn ang="0">
                  <a:pos x="550" y="119"/>
                </a:cxn>
                <a:cxn ang="0">
                  <a:pos x="573" y="312"/>
                </a:cxn>
                <a:cxn ang="0">
                  <a:pos x="573" y="775"/>
                </a:cxn>
                <a:cxn ang="0">
                  <a:pos x="444" y="775"/>
                </a:cxn>
                <a:cxn ang="0">
                  <a:pos x="444" y="320"/>
                </a:cxn>
                <a:cxn ang="0">
                  <a:pos x="421" y="140"/>
                </a:cxn>
                <a:cxn ang="0">
                  <a:pos x="290" y="78"/>
                </a:cxn>
                <a:cxn ang="0">
                  <a:pos x="130" y="94"/>
                </a:cxn>
                <a:cxn ang="0">
                  <a:pos x="130" y="775"/>
                </a:cxn>
                <a:cxn ang="0">
                  <a:pos x="0" y="775"/>
                </a:cxn>
              </a:cxnLst>
              <a:rect l="0" t="0" r="r" b="b"/>
              <a:pathLst>
                <a:path w="573" h="775">
                  <a:moveTo>
                    <a:pt x="0" y="775"/>
                  </a:moveTo>
                  <a:cubicBezTo>
                    <a:pt x="0" y="30"/>
                    <a:pt x="0" y="30"/>
                    <a:pt x="0" y="30"/>
                  </a:cubicBezTo>
                  <a:cubicBezTo>
                    <a:pt x="120" y="10"/>
                    <a:pt x="220" y="0"/>
                    <a:pt x="302" y="0"/>
                  </a:cubicBezTo>
                  <a:cubicBezTo>
                    <a:pt x="434" y="0"/>
                    <a:pt x="516" y="39"/>
                    <a:pt x="550" y="119"/>
                  </a:cubicBezTo>
                  <a:cubicBezTo>
                    <a:pt x="565" y="155"/>
                    <a:pt x="573" y="220"/>
                    <a:pt x="573" y="312"/>
                  </a:cubicBezTo>
                  <a:cubicBezTo>
                    <a:pt x="573" y="775"/>
                    <a:pt x="573" y="775"/>
                    <a:pt x="573" y="775"/>
                  </a:cubicBezTo>
                  <a:cubicBezTo>
                    <a:pt x="444" y="775"/>
                    <a:pt x="444" y="775"/>
                    <a:pt x="444" y="775"/>
                  </a:cubicBezTo>
                  <a:cubicBezTo>
                    <a:pt x="444" y="320"/>
                    <a:pt x="444" y="320"/>
                    <a:pt x="444" y="320"/>
                  </a:cubicBezTo>
                  <a:cubicBezTo>
                    <a:pt x="444" y="230"/>
                    <a:pt x="436" y="171"/>
                    <a:pt x="421" y="140"/>
                  </a:cubicBezTo>
                  <a:cubicBezTo>
                    <a:pt x="400" y="99"/>
                    <a:pt x="356" y="78"/>
                    <a:pt x="290" y="78"/>
                  </a:cubicBezTo>
                  <a:cubicBezTo>
                    <a:pt x="237" y="78"/>
                    <a:pt x="184" y="83"/>
                    <a:pt x="130" y="94"/>
                  </a:cubicBezTo>
                  <a:cubicBezTo>
                    <a:pt x="130" y="775"/>
                    <a:pt x="130" y="775"/>
                    <a:pt x="130"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16" name="Freeform 14"/>
            <p:cNvSpPr>
              <a:spLocks noEditPoints="1"/>
            </p:cNvSpPr>
            <p:nvPr/>
          </p:nvSpPr>
          <p:spPr bwMode="gray">
            <a:xfrm>
              <a:off x="3244850" y="4124325"/>
              <a:ext cx="188913" cy="363538"/>
            </a:xfrm>
            <a:custGeom>
              <a:avLst/>
              <a:gdLst/>
              <a:ahLst/>
              <a:cxnLst>
                <a:cxn ang="0">
                  <a:pos x="466" y="707"/>
                </a:cxn>
                <a:cxn ang="0">
                  <a:pos x="418" y="752"/>
                </a:cxn>
                <a:cxn ang="0">
                  <a:pos x="268" y="795"/>
                </a:cxn>
                <a:cxn ang="0">
                  <a:pos x="102" y="740"/>
                </a:cxn>
                <a:cxn ang="0">
                  <a:pos x="0" y="433"/>
                </a:cxn>
                <a:cxn ang="0">
                  <a:pos x="75" y="137"/>
                </a:cxn>
                <a:cxn ang="0">
                  <a:pos x="356" y="0"/>
                </a:cxn>
                <a:cxn ang="0">
                  <a:pos x="595" y="30"/>
                </a:cxn>
                <a:cxn ang="0">
                  <a:pos x="595" y="628"/>
                </a:cxn>
                <a:cxn ang="0">
                  <a:pos x="580" y="881"/>
                </a:cxn>
                <a:cxn ang="0">
                  <a:pos x="441" y="1099"/>
                </a:cxn>
                <a:cxn ang="0">
                  <a:pos x="200" y="1147"/>
                </a:cxn>
                <a:cxn ang="0">
                  <a:pos x="103" y="1141"/>
                </a:cxn>
                <a:cxn ang="0">
                  <a:pos x="103" y="1064"/>
                </a:cxn>
                <a:cxn ang="0">
                  <a:pos x="199" y="1069"/>
                </a:cxn>
                <a:cxn ang="0">
                  <a:pos x="357" y="1041"/>
                </a:cxn>
                <a:cxn ang="0">
                  <a:pos x="454" y="896"/>
                </a:cxn>
                <a:cxn ang="0">
                  <a:pos x="466" y="748"/>
                </a:cxn>
                <a:cxn ang="0">
                  <a:pos x="466" y="707"/>
                </a:cxn>
                <a:cxn ang="0">
                  <a:pos x="466" y="85"/>
                </a:cxn>
                <a:cxn ang="0">
                  <a:pos x="369" y="78"/>
                </a:cxn>
                <a:cxn ang="0">
                  <a:pos x="242" y="111"/>
                </a:cxn>
                <a:cxn ang="0">
                  <a:pos x="159" y="244"/>
                </a:cxn>
                <a:cxn ang="0">
                  <a:pos x="132" y="438"/>
                </a:cxn>
                <a:cxn ang="0">
                  <a:pos x="183" y="662"/>
                </a:cxn>
                <a:cxn ang="0">
                  <a:pos x="286" y="718"/>
                </a:cxn>
                <a:cxn ang="0">
                  <a:pos x="388" y="683"/>
                </a:cxn>
                <a:cxn ang="0">
                  <a:pos x="455" y="592"/>
                </a:cxn>
                <a:cxn ang="0">
                  <a:pos x="466" y="505"/>
                </a:cxn>
                <a:cxn ang="0">
                  <a:pos x="466" y="85"/>
                </a:cxn>
              </a:cxnLst>
              <a:rect l="0" t="0" r="r" b="b"/>
              <a:pathLst>
                <a:path w="595" h="1147">
                  <a:moveTo>
                    <a:pt x="466" y="707"/>
                  </a:moveTo>
                  <a:cubicBezTo>
                    <a:pt x="446" y="728"/>
                    <a:pt x="430" y="743"/>
                    <a:pt x="418" y="752"/>
                  </a:cubicBezTo>
                  <a:cubicBezTo>
                    <a:pt x="378" y="781"/>
                    <a:pt x="329" y="795"/>
                    <a:pt x="268" y="795"/>
                  </a:cubicBezTo>
                  <a:cubicBezTo>
                    <a:pt x="201" y="795"/>
                    <a:pt x="146" y="777"/>
                    <a:pt x="102" y="740"/>
                  </a:cubicBezTo>
                  <a:cubicBezTo>
                    <a:pt x="34" y="683"/>
                    <a:pt x="0" y="581"/>
                    <a:pt x="0" y="433"/>
                  </a:cubicBezTo>
                  <a:cubicBezTo>
                    <a:pt x="0" y="313"/>
                    <a:pt x="25" y="215"/>
                    <a:pt x="75" y="137"/>
                  </a:cubicBezTo>
                  <a:cubicBezTo>
                    <a:pt x="133" y="46"/>
                    <a:pt x="226" y="0"/>
                    <a:pt x="356" y="0"/>
                  </a:cubicBezTo>
                  <a:cubicBezTo>
                    <a:pt x="433" y="0"/>
                    <a:pt x="513" y="10"/>
                    <a:pt x="595" y="30"/>
                  </a:cubicBezTo>
                  <a:cubicBezTo>
                    <a:pt x="595" y="628"/>
                    <a:pt x="595" y="628"/>
                    <a:pt x="595" y="628"/>
                  </a:cubicBezTo>
                  <a:cubicBezTo>
                    <a:pt x="595" y="739"/>
                    <a:pt x="590" y="823"/>
                    <a:pt x="580" y="881"/>
                  </a:cubicBezTo>
                  <a:cubicBezTo>
                    <a:pt x="563" y="986"/>
                    <a:pt x="516" y="1059"/>
                    <a:pt x="441" y="1099"/>
                  </a:cubicBezTo>
                  <a:cubicBezTo>
                    <a:pt x="380" y="1131"/>
                    <a:pt x="299" y="1147"/>
                    <a:pt x="200" y="1147"/>
                  </a:cubicBezTo>
                  <a:cubicBezTo>
                    <a:pt x="172" y="1147"/>
                    <a:pt x="140" y="1145"/>
                    <a:pt x="103" y="1141"/>
                  </a:cubicBezTo>
                  <a:cubicBezTo>
                    <a:pt x="103" y="1064"/>
                    <a:pt x="103" y="1064"/>
                    <a:pt x="103" y="1064"/>
                  </a:cubicBezTo>
                  <a:cubicBezTo>
                    <a:pt x="136" y="1068"/>
                    <a:pt x="168" y="1069"/>
                    <a:pt x="199" y="1069"/>
                  </a:cubicBezTo>
                  <a:cubicBezTo>
                    <a:pt x="270" y="1069"/>
                    <a:pt x="322" y="1060"/>
                    <a:pt x="357" y="1041"/>
                  </a:cubicBezTo>
                  <a:cubicBezTo>
                    <a:pt x="408" y="1014"/>
                    <a:pt x="440" y="966"/>
                    <a:pt x="454" y="896"/>
                  </a:cubicBezTo>
                  <a:cubicBezTo>
                    <a:pt x="462" y="857"/>
                    <a:pt x="466" y="808"/>
                    <a:pt x="466" y="748"/>
                  </a:cubicBezTo>
                  <a:lnTo>
                    <a:pt x="466" y="707"/>
                  </a:lnTo>
                  <a:close/>
                  <a:moveTo>
                    <a:pt x="466" y="85"/>
                  </a:moveTo>
                  <a:cubicBezTo>
                    <a:pt x="430" y="80"/>
                    <a:pt x="398" y="78"/>
                    <a:pt x="369" y="78"/>
                  </a:cubicBezTo>
                  <a:cubicBezTo>
                    <a:pt x="315" y="78"/>
                    <a:pt x="272" y="89"/>
                    <a:pt x="242" y="111"/>
                  </a:cubicBezTo>
                  <a:cubicBezTo>
                    <a:pt x="207" y="136"/>
                    <a:pt x="179" y="180"/>
                    <a:pt x="159" y="244"/>
                  </a:cubicBezTo>
                  <a:cubicBezTo>
                    <a:pt x="141" y="299"/>
                    <a:pt x="132" y="364"/>
                    <a:pt x="132" y="438"/>
                  </a:cubicBezTo>
                  <a:cubicBezTo>
                    <a:pt x="132" y="540"/>
                    <a:pt x="149" y="615"/>
                    <a:pt x="183" y="662"/>
                  </a:cubicBezTo>
                  <a:cubicBezTo>
                    <a:pt x="209" y="699"/>
                    <a:pt x="243" y="718"/>
                    <a:pt x="286" y="718"/>
                  </a:cubicBezTo>
                  <a:cubicBezTo>
                    <a:pt x="323" y="718"/>
                    <a:pt x="357" y="706"/>
                    <a:pt x="388" y="683"/>
                  </a:cubicBezTo>
                  <a:cubicBezTo>
                    <a:pt x="420" y="660"/>
                    <a:pt x="442" y="629"/>
                    <a:pt x="455" y="592"/>
                  </a:cubicBezTo>
                  <a:cubicBezTo>
                    <a:pt x="462" y="572"/>
                    <a:pt x="466" y="543"/>
                    <a:pt x="466" y="505"/>
                  </a:cubicBezTo>
                  <a:lnTo>
                    <a:pt x="466" y="85"/>
                  </a:lnTo>
                  <a:close/>
                </a:path>
              </a:pathLst>
            </a:custGeom>
            <a:solidFill>
              <a:srgbClr val="000000"/>
            </a:solidFill>
            <a:ln w="9525">
              <a:noFill/>
              <a:round/>
              <a:headEnd/>
              <a:tailEnd/>
            </a:ln>
          </p:spPr>
          <p:txBody>
            <a:bodyPr/>
            <a:lstStyle/>
            <a:p>
              <a:endParaRPr lang="en-US">
                <a:solidFill>
                  <a:srgbClr val="000000"/>
                </a:solidFill>
              </a:endParaRPr>
            </a:p>
          </p:txBody>
        </p:sp>
        <p:sp>
          <p:nvSpPr>
            <p:cNvPr id="17" name="Freeform 15"/>
            <p:cNvSpPr>
              <a:spLocks/>
            </p:cNvSpPr>
            <p:nvPr/>
          </p:nvSpPr>
          <p:spPr bwMode="gray">
            <a:xfrm>
              <a:off x="3619500" y="4065588"/>
              <a:ext cx="106363" cy="304800"/>
            </a:xfrm>
            <a:custGeom>
              <a:avLst/>
              <a:gdLst/>
              <a:ahLst/>
              <a:cxnLst>
                <a:cxn ang="0">
                  <a:pos x="0" y="0"/>
                </a:cxn>
                <a:cxn ang="0">
                  <a:pos x="129" y="0"/>
                </a:cxn>
                <a:cxn ang="0">
                  <a:pos x="129" y="204"/>
                </a:cxn>
                <a:cxn ang="0">
                  <a:pos x="332" y="204"/>
                </a:cxn>
                <a:cxn ang="0">
                  <a:pos x="332" y="286"/>
                </a:cxn>
                <a:cxn ang="0">
                  <a:pos x="129" y="286"/>
                </a:cxn>
                <a:cxn ang="0">
                  <a:pos x="129" y="686"/>
                </a:cxn>
                <a:cxn ang="0">
                  <a:pos x="163" y="840"/>
                </a:cxn>
                <a:cxn ang="0">
                  <a:pos x="235" y="873"/>
                </a:cxn>
                <a:cxn ang="0">
                  <a:pos x="290" y="875"/>
                </a:cxn>
                <a:cxn ang="0">
                  <a:pos x="332" y="875"/>
                </a:cxn>
                <a:cxn ang="0">
                  <a:pos x="332" y="958"/>
                </a:cxn>
                <a:cxn ang="0">
                  <a:pos x="263" y="958"/>
                </a:cxn>
                <a:cxn ang="0">
                  <a:pos x="132" y="945"/>
                </a:cxn>
                <a:cxn ang="0">
                  <a:pos x="12" y="817"/>
                </a:cxn>
                <a:cxn ang="0">
                  <a:pos x="0" y="667"/>
                </a:cxn>
                <a:cxn ang="0">
                  <a:pos x="0" y="0"/>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9" y="858"/>
                    <a:pt x="203" y="869"/>
                    <a:pt x="235" y="873"/>
                  </a:cubicBezTo>
                  <a:cubicBezTo>
                    <a:pt x="245" y="875"/>
                    <a:pt x="264" y="875"/>
                    <a:pt x="290" y="875"/>
                  </a:cubicBezTo>
                  <a:cubicBezTo>
                    <a:pt x="332" y="875"/>
                    <a:pt x="332" y="875"/>
                    <a:pt x="332" y="875"/>
                  </a:cubicBezTo>
                  <a:cubicBezTo>
                    <a:pt x="332" y="958"/>
                    <a:pt x="332" y="958"/>
                    <a:pt x="332" y="958"/>
                  </a:cubicBezTo>
                  <a:cubicBezTo>
                    <a:pt x="263" y="958"/>
                    <a:pt x="263" y="958"/>
                    <a:pt x="263" y="958"/>
                  </a:cubicBezTo>
                  <a:cubicBezTo>
                    <a:pt x="207" y="958"/>
                    <a:pt x="164" y="953"/>
                    <a:pt x="132" y="945"/>
                  </a:cubicBezTo>
                  <a:cubicBezTo>
                    <a:pt x="67" y="927"/>
                    <a:pt x="27" y="884"/>
                    <a:pt x="12" y="817"/>
                  </a:cubicBezTo>
                  <a:cubicBezTo>
                    <a:pt x="4" y="781"/>
                    <a:pt x="0" y="731"/>
                    <a:pt x="0" y="667"/>
                  </a:cubicBez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18" name="Freeform 16"/>
            <p:cNvSpPr>
              <a:spLocks noEditPoints="1"/>
            </p:cNvSpPr>
            <p:nvPr/>
          </p:nvSpPr>
          <p:spPr bwMode="gray">
            <a:xfrm>
              <a:off x="3768725" y="4124325"/>
              <a:ext cx="201613" cy="252413"/>
            </a:xfrm>
            <a:custGeom>
              <a:avLst/>
              <a:gdLst/>
              <a:ahLst/>
              <a:cxnLst>
                <a:cxn ang="0">
                  <a:pos x="318" y="0"/>
                </a:cxn>
                <a:cxn ang="0">
                  <a:pos x="559" y="107"/>
                </a:cxn>
                <a:cxn ang="0">
                  <a:pos x="634" y="398"/>
                </a:cxn>
                <a:cxn ang="0">
                  <a:pos x="559" y="688"/>
                </a:cxn>
                <a:cxn ang="0">
                  <a:pos x="318" y="795"/>
                </a:cxn>
                <a:cxn ang="0">
                  <a:pos x="0" y="393"/>
                </a:cxn>
                <a:cxn ang="0">
                  <a:pos x="76" y="107"/>
                </a:cxn>
                <a:cxn ang="0">
                  <a:pos x="318" y="0"/>
                </a:cxn>
                <a:cxn ang="0">
                  <a:pos x="318" y="78"/>
                </a:cxn>
                <a:cxn ang="0">
                  <a:pos x="166" y="176"/>
                </a:cxn>
                <a:cxn ang="0">
                  <a:pos x="132" y="394"/>
                </a:cxn>
                <a:cxn ang="0">
                  <a:pos x="166" y="619"/>
                </a:cxn>
                <a:cxn ang="0">
                  <a:pos x="318" y="718"/>
                </a:cxn>
                <a:cxn ang="0">
                  <a:pos x="468" y="619"/>
                </a:cxn>
                <a:cxn ang="0">
                  <a:pos x="503" y="398"/>
                </a:cxn>
                <a:cxn ang="0">
                  <a:pos x="468" y="176"/>
                </a:cxn>
                <a:cxn ang="0">
                  <a:pos x="318" y="78"/>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09" y="0"/>
                    <a:pt x="318" y="0"/>
                  </a:cubicBezTo>
                  <a:moveTo>
                    <a:pt x="318" y="78"/>
                  </a:moveTo>
                  <a:cubicBezTo>
                    <a:pt x="245" y="78"/>
                    <a:pt x="194" y="110"/>
                    <a:pt x="166" y="176"/>
                  </a:cubicBezTo>
                  <a:cubicBezTo>
                    <a:pt x="144" y="230"/>
                    <a:pt x="132" y="303"/>
                    <a:pt x="132" y="394"/>
                  </a:cubicBezTo>
                  <a:cubicBezTo>
                    <a:pt x="132" y="490"/>
                    <a:pt x="144" y="565"/>
                    <a:pt x="166"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solidFill>
                  <a:srgbClr val="000000"/>
                </a:solidFill>
              </a:endParaRPr>
            </a:p>
          </p:txBody>
        </p:sp>
        <p:sp>
          <p:nvSpPr>
            <p:cNvPr id="19" name="Freeform 17"/>
            <p:cNvSpPr>
              <a:spLocks/>
            </p:cNvSpPr>
            <p:nvPr/>
          </p:nvSpPr>
          <p:spPr bwMode="gray">
            <a:xfrm>
              <a:off x="4029075" y="4124325"/>
              <a:ext cx="309563" cy="246063"/>
            </a:xfrm>
            <a:custGeom>
              <a:avLst/>
              <a:gdLst/>
              <a:ahLst/>
              <a:cxnLst>
                <a:cxn ang="0">
                  <a:pos x="0" y="775"/>
                </a:cxn>
                <a:cxn ang="0">
                  <a:pos x="0" y="30"/>
                </a:cxn>
                <a:cxn ang="0">
                  <a:pos x="278" y="0"/>
                </a:cxn>
                <a:cxn ang="0">
                  <a:pos x="480" y="49"/>
                </a:cxn>
                <a:cxn ang="0">
                  <a:pos x="722" y="0"/>
                </a:cxn>
                <a:cxn ang="0">
                  <a:pos x="952" y="119"/>
                </a:cxn>
                <a:cxn ang="0">
                  <a:pos x="974" y="312"/>
                </a:cxn>
                <a:cxn ang="0">
                  <a:pos x="974" y="775"/>
                </a:cxn>
                <a:cxn ang="0">
                  <a:pos x="845" y="775"/>
                </a:cxn>
                <a:cxn ang="0">
                  <a:pos x="845" y="320"/>
                </a:cxn>
                <a:cxn ang="0">
                  <a:pos x="824" y="141"/>
                </a:cxn>
                <a:cxn ang="0">
                  <a:pos x="705" y="78"/>
                </a:cxn>
                <a:cxn ang="0">
                  <a:pos x="551" y="113"/>
                </a:cxn>
                <a:cxn ang="0">
                  <a:pos x="551" y="775"/>
                </a:cxn>
                <a:cxn ang="0">
                  <a:pos x="422" y="775"/>
                </a:cxn>
                <a:cxn ang="0">
                  <a:pos x="422" y="314"/>
                </a:cxn>
                <a:cxn ang="0">
                  <a:pos x="401" y="141"/>
                </a:cxn>
                <a:cxn ang="0">
                  <a:pos x="278" y="78"/>
                </a:cxn>
                <a:cxn ang="0">
                  <a:pos x="128" y="94"/>
                </a:cxn>
                <a:cxn ang="0">
                  <a:pos x="128" y="775"/>
                </a:cxn>
                <a:cxn ang="0">
                  <a:pos x="0" y="775"/>
                </a:cxn>
              </a:cxnLst>
              <a:rect l="0" t="0" r="r" b="b"/>
              <a:pathLst>
                <a:path w="974" h="775">
                  <a:moveTo>
                    <a:pt x="0" y="775"/>
                  </a:moveTo>
                  <a:cubicBezTo>
                    <a:pt x="0" y="30"/>
                    <a:pt x="0" y="30"/>
                    <a:pt x="0" y="30"/>
                  </a:cubicBezTo>
                  <a:cubicBezTo>
                    <a:pt x="117" y="10"/>
                    <a:pt x="210" y="0"/>
                    <a:pt x="278" y="0"/>
                  </a:cubicBezTo>
                  <a:cubicBezTo>
                    <a:pt x="367" y="0"/>
                    <a:pt x="435" y="16"/>
                    <a:pt x="480" y="49"/>
                  </a:cubicBezTo>
                  <a:cubicBezTo>
                    <a:pt x="561" y="16"/>
                    <a:pt x="642" y="0"/>
                    <a:pt x="722" y="0"/>
                  </a:cubicBezTo>
                  <a:cubicBezTo>
                    <a:pt x="843" y="0"/>
                    <a:pt x="920" y="40"/>
                    <a:pt x="952" y="119"/>
                  </a:cubicBezTo>
                  <a:cubicBezTo>
                    <a:pt x="967" y="156"/>
                    <a:pt x="974" y="220"/>
                    <a:pt x="974" y="312"/>
                  </a:cubicBezTo>
                  <a:cubicBezTo>
                    <a:pt x="974" y="775"/>
                    <a:pt x="974" y="775"/>
                    <a:pt x="974" y="775"/>
                  </a:cubicBezTo>
                  <a:cubicBezTo>
                    <a:pt x="845" y="775"/>
                    <a:pt x="845" y="775"/>
                    <a:pt x="845" y="775"/>
                  </a:cubicBezTo>
                  <a:cubicBezTo>
                    <a:pt x="845" y="320"/>
                    <a:pt x="845" y="320"/>
                    <a:pt x="845" y="320"/>
                  </a:cubicBezTo>
                  <a:cubicBezTo>
                    <a:pt x="845" y="231"/>
                    <a:pt x="838" y="172"/>
                    <a:pt x="824" y="141"/>
                  </a:cubicBezTo>
                  <a:cubicBezTo>
                    <a:pt x="805" y="99"/>
                    <a:pt x="765" y="78"/>
                    <a:pt x="705" y="78"/>
                  </a:cubicBezTo>
                  <a:cubicBezTo>
                    <a:pt x="654" y="78"/>
                    <a:pt x="603" y="90"/>
                    <a:pt x="551" y="113"/>
                  </a:cubicBezTo>
                  <a:cubicBezTo>
                    <a:pt x="551" y="775"/>
                    <a:pt x="551" y="775"/>
                    <a:pt x="551" y="775"/>
                  </a:cubicBezTo>
                  <a:cubicBezTo>
                    <a:pt x="422" y="775"/>
                    <a:pt x="422" y="775"/>
                    <a:pt x="422" y="775"/>
                  </a:cubicBezTo>
                  <a:cubicBezTo>
                    <a:pt x="422" y="314"/>
                    <a:pt x="422" y="314"/>
                    <a:pt x="422" y="314"/>
                  </a:cubicBezTo>
                  <a:cubicBezTo>
                    <a:pt x="422" y="229"/>
                    <a:pt x="415" y="171"/>
                    <a:pt x="401" y="141"/>
                  </a:cubicBezTo>
                  <a:cubicBezTo>
                    <a:pt x="382" y="99"/>
                    <a:pt x="341" y="78"/>
                    <a:pt x="278" y="78"/>
                  </a:cubicBezTo>
                  <a:cubicBezTo>
                    <a:pt x="231" y="78"/>
                    <a:pt x="181" y="83"/>
                    <a:pt x="128" y="94"/>
                  </a:cubicBezTo>
                  <a:cubicBezTo>
                    <a:pt x="128" y="775"/>
                    <a:pt x="128" y="775"/>
                    <a:pt x="128"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20" name="Freeform 18"/>
            <p:cNvSpPr>
              <a:spLocks noEditPoints="1"/>
            </p:cNvSpPr>
            <p:nvPr/>
          </p:nvSpPr>
          <p:spPr bwMode="gray">
            <a:xfrm>
              <a:off x="4394200" y="4124325"/>
              <a:ext cx="201613" cy="252413"/>
            </a:xfrm>
            <a:custGeom>
              <a:avLst/>
              <a:gdLst/>
              <a:ahLst/>
              <a:cxnLst>
                <a:cxn ang="0">
                  <a:pos x="318" y="0"/>
                </a:cxn>
                <a:cxn ang="0">
                  <a:pos x="559" y="107"/>
                </a:cxn>
                <a:cxn ang="0">
                  <a:pos x="635" y="398"/>
                </a:cxn>
                <a:cxn ang="0">
                  <a:pos x="559" y="688"/>
                </a:cxn>
                <a:cxn ang="0">
                  <a:pos x="319" y="795"/>
                </a:cxn>
                <a:cxn ang="0">
                  <a:pos x="0" y="393"/>
                </a:cxn>
                <a:cxn ang="0">
                  <a:pos x="77" y="107"/>
                </a:cxn>
                <a:cxn ang="0">
                  <a:pos x="318" y="0"/>
                </a:cxn>
                <a:cxn ang="0">
                  <a:pos x="318" y="78"/>
                </a:cxn>
                <a:cxn ang="0">
                  <a:pos x="167" y="176"/>
                </a:cxn>
                <a:cxn ang="0">
                  <a:pos x="132" y="394"/>
                </a:cxn>
                <a:cxn ang="0">
                  <a:pos x="167" y="619"/>
                </a:cxn>
                <a:cxn ang="0">
                  <a:pos x="318" y="718"/>
                </a:cxn>
                <a:cxn ang="0">
                  <a:pos x="468" y="619"/>
                </a:cxn>
                <a:cxn ang="0">
                  <a:pos x="503" y="398"/>
                </a:cxn>
                <a:cxn ang="0">
                  <a:pos x="468" y="176"/>
                </a:cxn>
                <a:cxn ang="0">
                  <a:pos x="318" y="78"/>
                </a:cxn>
              </a:cxnLst>
              <a:rect l="0" t="0" r="r" b="b"/>
              <a:pathLst>
                <a:path w="635" h="795">
                  <a:moveTo>
                    <a:pt x="318" y="0"/>
                  </a:moveTo>
                  <a:cubicBezTo>
                    <a:pt x="426" y="0"/>
                    <a:pt x="506" y="36"/>
                    <a:pt x="559" y="107"/>
                  </a:cubicBezTo>
                  <a:cubicBezTo>
                    <a:pt x="609" y="176"/>
                    <a:pt x="635" y="273"/>
                    <a:pt x="635" y="398"/>
                  </a:cubicBezTo>
                  <a:cubicBezTo>
                    <a:pt x="635" y="521"/>
                    <a:pt x="609" y="618"/>
                    <a:pt x="559" y="688"/>
                  </a:cubicBezTo>
                  <a:cubicBezTo>
                    <a:pt x="507" y="760"/>
                    <a:pt x="427" y="795"/>
                    <a:pt x="319" y="795"/>
                  </a:cubicBezTo>
                  <a:cubicBezTo>
                    <a:pt x="107" y="795"/>
                    <a:pt x="0" y="661"/>
                    <a:pt x="0" y="393"/>
                  </a:cubicBezTo>
                  <a:cubicBezTo>
                    <a:pt x="0" y="271"/>
                    <a:pt x="26" y="176"/>
                    <a:pt x="77" y="107"/>
                  </a:cubicBezTo>
                  <a:cubicBezTo>
                    <a:pt x="129" y="36"/>
                    <a:pt x="209"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solidFill>
                  <a:srgbClr val="000000"/>
                </a:solidFill>
              </a:endParaRPr>
            </a:p>
          </p:txBody>
        </p:sp>
        <p:sp>
          <p:nvSpPr>
            <p:cNvPr id="21" name="Freeform 19"/>
            <p:cNvSpPr>
              <a:spLocks/>
            </p:cNvSpPr>
            <p:nvPr/>
          </p:nvSpPr>
          <p:spPr bwMode="gray">
            <a:xfrm>
              <a:off x="4657725" y="4124325"/>
              <a:ext cx="103188" cy="246063"/>
            </a:xfrm>
            <a:custGeom>
              <a:avLst/>
              <a:gdLst/>
              <a:ahLst/>
              <a:cxnLst>
                <a:cxn ang="0">
                  <a:pos x="0" y="775"/>
                </a:cxn>
                <a:cxn ang="0">
                  <a:pos x="0" y="33"/>
                </a:cxn>
                <a:cxn ang="0">
                  <a:pos x="326" y="0"/>
                </a:cxn>
                <a:cxn ang="0">
                  <a:pos x="326" y="81"/>
                </a:cxn>
                <a:cxn ang="0">
                  <a:pos x="129" y="94"/>
                </a:cxn>
                <a:cxn ang="0">
                  <a:pos x="129" y="775"/>
                </a:cxn>
                <a:cxn ang="0">
                  <a:pos x="0" y="775"/>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4" y="81"/>
                    <a:pt x="188" y="86"/>
                    <a:pt x="129" y="94"/>
                  </a:cubicBezTo>
                  <a:cubicBezTo>
                    <a:pt x="129" y="775"/>
                    <a:pt x="129" y="775"/>
                    <a:pt x="129"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22" name="Freeform 20"/>
            <p:cNvSpPr>
              <a:spLocks/>
            </p:cNvSpPr>
            <p:nvPr/>
          </p:nvSpPr>
          <p:spPr bwMode="gray">
            <a:xfrm>
              <a:off x="4806950" y="4124325"/>
              <a:ext cx="103188" cy="246063"/>
            </a:xfrm>
            <a:custGeom>
              <a:avLst/>
              <a:gdLst/>
              <a:ahLst/>
              <a:cxnLst>
                <a:cxn ang="0">
                  <a:pos x="0" y="775"/>
                </a:cxn>
                <a:cxn ang="0">
                  <a:pos x="0" y="33"/>
                </a:cxn>
                <a:cxn ang="0">
                  <a:pos x="326" y="0"/>
                </a:cxn>
                <a:cxn ang="0">
                  <a:pos x="326" y="81"/>
                </a:cxn>
                <a:cxn ang="0">
                  <a:pos x="129" y="94"/>
                </a:cxn>
                <a:cxn ang="0">
                  <a:pos x="129" y="775"/>
                </a:cxn>
                <a:cxn ang="0">
                  <a:pos x="0" y="775"/>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3" y="81"/>
                    <a:pt x="188" y="86"/>
                    <a:pt x="129" y="94"/>
                  </a:cubicBezTo>
                  <a:cubicBezTo>
                    <a:pt x="129" y="775"/>
                    <a:pt x="129" y="775"/>
                    <a:pt x="129"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23" name="Freeform 21"/>
            <p:cNvSpPr>
              <a:spLocks noEditPoints="1"/>
            </p:cNvSpPr>
            <p:nvPr/>
          </p:nvSpPr>
          <p:spPr bwMode="gray">
            <a:xfrm>
              <a:off x="4937125" y="4124325"/>
              <a:ext cx="201613" cy="252413"/>
            </a:xfrm>
            <a:custGeom>
              <a:avLst/>
              <a:gdLst/>
              <a:ahLst/>
              <a:cxnLst>
                <a:cxn ang="0">
                  <a:pos x="317" y="0"/>
                </a:cxn>
                <a:cxn ang="0">
                  <a:pos x="558" y="107"/>
                </a:cxn>
                <a:cxn ang="0">
                  <a:pos x="634" y="398"/>
                </a:cxn>
                <a:cxn ang="0">
                  <a:pos x="558" y="688"/>
                </a:cxn>
                <a:cxn ang="0">
                  <a:pos x="318" y="795"/>
                </a:cxn>
                <a:cxn ang="0">
                  <a:pos x="0" y="393"/>
                </a:cxn>
                <a:cxn ang="0">
                  <a:pos x="76" y="107"/>
                </a:cxn>
                <a:cxn ang="0">
                  <a:pos x="317" y="0"/>
                </a:cxn>
                <a:cxn ang="0">
                  <a:pos x="317" y="78"/>
                </a:cxn>
                <a:cxn ang="0">
                  <a:pos x="166" y="176"/>
                </a:cxn>
                <a:cxn ang="0">
                  <a:pos x="132" y="394"/>
                </a:cxn>
                <a:cxn ang="0">
                  <a:pos x="166" y="619"/>
                </a:cxn>
                <a:cxn ang="0">
                  <a:pos x="317" y="718"/>
                </a:cxn>
                <a:cxn ang="0">
                  <a:pos x="468" y="619"/>
                </a:cxn>
                <a:cxn ang="0">
                  <a:pos x="502" y="398"/>
                </a:cxn>
                <a:cxn ang="0">
                  <a:pos x="468" y="176"/>
                </a:cxn>
                <a:cxn ang="0">
                  <a:pos x="317" y="78"/>
                </a:cxn>
              </a:cxnLst>
              <a:rect l="0" t="0" r="r" b="b"/>
              <a:pathLst>
                <a:path w="634" h="795">
                  <a:moveTo>
                    <a:pt x="317" y="0"/>
                  </a:moveTo>
                  <a:cubicBezTo>
                    <a:pt x="425" y="0"/>
                    <a:pt x="505" y="36"/>
                    <a:pt x="558" y="107"/>
                  </a:cubicBezTo>
                  <a:cubicBezTo>
                    <a:pt x="608" y="176"/>
                    <a:pt x="634" y="273"/>
                    <a:pt x="634" y="398"/>
                  </a:cubicBezTo>
                  <a:cubicBezTo>
                    <a:pt x="634" y="521"/>
                    <a:pt x="608" y="618"/>
                    <a:pt x="558" y="688"/>
                  </a:cubicBezTo>
                  <a:cubicBezTo>
                    <a:pt x="506" y="760"/>
                    <a:pt x="426" y="795"/>
                    <a:pt x="318" y="795"/>
                  </a:cubicBezTo>
                  <a:cubicBezTo>
                    <a:pt x="106" y="795"/>
                    <a:pt x="0" y="661"/>
                    <a:pt x="0" y="393"/>
                  </a:cubicBezTo>
                  <a:cubicBezTo>
                    <a:pt x="0" y="271"/>
                    <a:pt x="25" y="176"/>
                    <a:pt x="76" y="107"/>
                  </a:cubicBezTo>
                  <a:cubicBezTo>
                    <a:pt x="128" y="36"/>
                    <a:pt x="209" y="0"/>
                    <a:pt x="317" y="0"/>
                  </a:cubicBezTo>
                  <a:moveTo>
                    <a:pt x="317" y="78"/>
                  </a:moveTo>
                  <a:cubicBezTo>
                    <a:pt x="244" y="78"/>
                    <a:pt x="194" y="110"/>
                    <a:pt x="166" y="176"/>
                  </a:cubicBezTo>
                  <a:cubicBezTo>
                    <a:pt x="143" y="230"/>
                    <a:pt x="132" y="303"/>
                    <a:pt x="132" y="394"/>
                  </a:cubicBezTo>
                  <a:cubicBezTo>
                    <a:pt x="132" y="490"/>
                    <a:pt x="143" y="565"/>
                    <a:pt x="166" y="619"/>
                  </a:cubicBezTo>
                  <a:cubicBezTo>
                    <a:pt x="194" y="685"/>
                    <a:pt x="244" y="718"/>
                    <a:pt x="317" y="718"/>
                  </a:cubicBezTo>
                  <a:cubicBezTo>
                    <a:pt x="390" y="718"/>
                    <a:pt x="440" y="685"/>
                    <a:pt x="468" y="619"/>
                  </a:cubicBezTo>
                  <a:cubicBezTo>
                    <a:pt x="490" y="565"/>
                    <a:pt x="502" y="491"/>
                    <a:pt x="502" y="398"/>
                  </a:cubicBezTo>
                  <a:cubicBezTo>
                    <a:pt x="502" y="302"/>
                    <a:pt x="490" y="228"/>
                    <a:pt x="468" y="176"/>
                  </a:cubicBezTo>
                  <a:cubicBezTo>
                    <a:pt x="439" y="110"/>
                    <a:pt x="389" y="78"/>
                    <a:pt x="317" y="78"/>
                  </a:cubicBezTo>
                </a:path>
              </a:pathLst>
            </a:custGeom>
            <a:solidFill>
              <a:srgbClr val="000000"/>
            </a:solidFill>
            <a:ln w="9525">
              <a:noFill/>
              <a:round/>
              <a:headEnd/>
              <a:tailEnd/>
            </a:ln>
          </p:spPr>
          <p:txBody>
            <a:bodyPr/>
            <a:lstStyle/>
            <a:p>
              <a:endParaRPr lang="en-US">
                <a:solidFill>
                  <a:srgbClr val="000000"/>
                </a:solidFill>
              </a:endParaRPr>
            </a:p>
          </p:txBody>
        </p:sp>
        <p:sp>
          <p:nvSpPr>
            <p:cNvPr id="24" name="Freeform 22"/>
            <p:cNvSpPr>
              <a:spLocks/>
            </p:cNvSpPr>
            <p:nvPr/>
          </p:nvSpPr>
          <p:spPr bwMode="gray">
            <a:xfrm>
              <a:off x="5164138" y="4130675"/>
              <a:ext cx="309563" cy="239713"/>
            </a:xfrm>
            <a:custGeom>
              <a:avLst/>
              <a:gdLst/>
              <a:ahLst/>
              <a:cxnLst>
                <a:cxn ang="0">
                  <a:pos x="213" y="754"/>
                </a:cxn>
                <a:cxn ang="0">
                  <a:pos x="0" y="0"/>
                </a:cxn>
                <a:cxn ang="0">
                  <a:pos x="130" y="0"/>
                </a:cxn>
                <a:cxn ang="0">
                  <a:pos x="290" y="614"/>
                </a:cxn>
                <a:cxn ang="0">
                  <a:pos x="431" y="0"/>
                </a:cxn>
                <a:cxn ang="0">
                  <a:pos x="558" y="0"/>
                </a:cxn>
                <a:cxn ang="0">
                  <a:pos x="706" y="614"/>
                </a:cxn>
                <a:cxn ang="0">
                  <a:pos x="866" y="0"/>
                </a:cxn>
                <a:cxn ang="0">
                  <a:pos x="971" y="0"/>
                </a:cxn>
                <a:cxn ang="0">
                  <a:pos x="758" y="754"/>
                </a:cxn>
                <a:cxn ang="0">
                  <a:pos x="631" y="754"/>
                </a:cxn>
                <a:cxn ang="0">
                  <a:pos x="517" y="266"/>
                </a:cxn>
                <a:cxn ang="0">
                  <a:pos x="489" y="112"/>
                </a:cxn>
                <a:cxn ang="0">
                  <a:pos x="460" y="265"/>
                </a:cxn>
                <a:cxn ang="0">
                  <a:pos x="347" y="754"/>
                </a:cxn>
                <a:cxn ang="0">
                  <a:pos x="213" y="754"/>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8" y="0"/>
                    <a:pt x="558" y="0"/>
                    <a:pt x="558"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7" y="266"/>
                    <a:pt x="517" y="266"/>
                    <a:pt x="517" y="266"/>
                  </a:cubicBezTo>
                  <a:cubicBezTo>
                    <a:pt x="509"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w="9525">
              <a:noFill/>
              <a:round/>
              <a:headEnd/>
              <a:tailEnd/>
            </a:ln>
          </p:spPr>
          <p:txBody>
            <a:bodyPr/>
            <a:lstStyle/>
            <a:p>
              <a:endParaRPr lang="en-US">
                <a:solidFill>
                  <a:srgbClr val="000000"/>
                </a:solidFill>
              </a:endParaRPr>
            </a:p>
          </p:txBody>
        </p:sp>
        <p:sp>
          <p:nvSpPr>
            <p:cNvPr id="25" name="Freeform 23"/>
            <p:cNvSpPr>
              <a:spLocks/>
            </p:cNvSpPr>
            <p:nvPr/>
          </p:nvSpPr>
          <p:spPr bwMode="gray">
            <a:xfrm>
              <a:off x="5595938" y="4130675"/>
              <a:ext cx="307975" cy="239713"/>
            </a:xfrm>
            <a:custGeom>
              <a:avLst/>
              <a:gdLst/>
              <a:ahLst/>
              <a:cxnLst>
                <a:cxn ang="0">
                  <a:pos x="213" y="754"/>
                </a:cxn>
                <a:cxn ang="0">
                  <a:pos x="0" y="0"/>
                </a:cxn>
                <a:cxn ang="0">
                  <a:pos x="130" y="0"/>
                </a:cxn>
                <a:cxn ang="0">
                  <a:pos x="290" y="614"/>
                </a:cxn>
                <a:cxn ang="0">
                  <a:pos x="431" y="0"/>
                </a:cxn>
                <a:cxn ang="0">
                  <a:pos x="559" y="0"/>
                </a:cxn>
                <a:cxn ang="0">
                  <a:pos x="706" y="614"/>
                </a:cxn>
                <a:cxn ang="0">
                  <a:pos x="866" y="0"/>
                </a:cxn>
                <a:cxn ang="0">
                  <a:pos x="971" y="0"/>
                </a:cxn>
                <a:cxn ang="0">
                  <a:pos x="758" y="754"/>
                </a:cxn>
                <a:cxn ang="0">
                  <a:pos x="631" y="754"/>
                </a:cxn>
                <a:cxn ang="0">
                  <a:pos x="518" y="266"/>
                </a:cxn>
                <a:cxn ang="0">
                  <a:pos x="489" y="112"/>
                </a:cxn>
                <a:cxn ang="0">
                  <a:pos x="460" y="265"/>
                </a:cxn>
                <a:cxn ang="0">
                  <a:pos x="347" y="754"/>
                </a:cxn>
                <a:cxn ang="0">
                  <a:pos x="213" y="754"/>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9" y="0"/>
                    <a:pt x="559" y="0"/>
                    <a:pt x="559"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8" y="266"/>
                    <a:pt x="518" y="266"/>
                    <a:pt x="518" y="266"/>
                  </a:cubicBezTo>
                  <a:cubicBezTo>
                    <a:pt x="510"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w="9525">
              <a:noFill/>
              <a:round/>
              <a:headEnd/>
              <a:tailEnd/>
            </a:ln>
          </p:spPr>
          <p:txBody>
            <a:bodyPr/>
            <a:lstStyle/>
            <a:p>
              <a:endParaRPr lang="en-US">
                <a:solidFill>
                  <a:srgbClr val="000000"/>
                </a:solidFill>
              </a:endParaRPr>
            </a:p>
          </p:txBody>
        </p:sp>
        <p:sp>
          <p:nvSpPr>
            <p:cNvPr id="26" name="Freeform 24"/>
            <p:cNvSpPr>
              <a:spLocks noEditPoints="1"/>
            </p:cNvSpPr>
            <p:nvPr/>
          </p:nvSpPr>
          <p:spPr bwMode="gray">
            <a:xfrm>
              <a:off x="5945188" y="4043363"/>
              <a:ext cx="49213" cy="327025"/>
            </a:xfrm>
            <a:custGeom>
              <a:avLst/>
              <a:gdLst/>
              <a:ahLst/>
              <a:cxnLst>
                <a:cxn ang="0">
                  <a:pos x="79" y="0"/>
                </a:cxn>
                <a:cxn ang="0">
                  <a:pos x="137" y="26"/>
                </a:cxn>
                <a:cxn ang="0">
                  <a:pos x="157" y="79"/>
                </a:cxn>
                <a:cxn ang="0">
                  <a:pos x="132" y="139"/>
                </a:cxn>
                <a:cxn ang="0">
                  <a:pos x="78" y="159"/>
                </a:cxn>
                <a:cxn ang="0">
                  <a:pos x="20" y="133"/>
                </a:cxn>
                <a:cxn ang="0">
                  <a:pos x="0" y="78"/>
                </a:cxn>
                <a:cxn ang="0">
                  <a:pos x="26" y="20"/>
                </a:cxn>
                <a:cxn ang="0">
                  <a:pos x="79" y="0"/>
                </a:cxn>
                <a:cxn ang="0">
                  <a:pos x="16" y="277"/>
                </a:cxn>
                <a:cxn ang="0">
                  <a:pos x="144" y="277"/>
                </a:cxn>
                <a:cxn ang="0">
                  <a:pos x="144" y="1031"/>
                </a:cxn>
                <a:cxn ang="0">
                  <a:pos x="16" y="1031"/>
                </a:cxn>
                <a:cxn ang="0">
                  <a:pos x="16" y="277"/>
                </a:cxn>
              </a:cxnLst>
              <a:rect l="0" t="0" r="r" b="b"/>
              <a:pathLst>
                <a:path w="157" h="1031">
                  <a:moveTo>
                    <a:pt x="79" y="0"/>
                  </a:moveTo>
                  <a:cubicBezTo>
                    <a:pt x="102" y="0"/>
                    <a:pt x="122" y="9"/>
                    <a:pt x="137" y="26"/>
                  </a:cubicBezTo>
                  <a:cubicBezTo>
                    <a:pt x="151" y="42"/>
                    <a:pt x="157" y="59"/>
                    <a:pt x="157" y="79"/>
                  </a:cubicBezTo>
                  <a:cubicBezTo>
                    <a:pt x="157" y="103"/>
                    <a:pt x="149" y="123"/>
                    <a:pt x="132" y="139"/>
                  </a:cubicBezTo>
                  <a:cubicBezTo>
                    <a:pt x="117" y="152"/>
                    <a:pt x="99" y="159"/>
                    <a:pt x="78" y="159"/>
                  </a:cubicBezTo>
                  <a:cubicBezTo>
                    <a:pt x="55" y="159"/>
                    <a:pt x="35" y="150"/>
                    <a:pt x="20" y="133"/>
                  </a:cubicBezTo>
                  <a:cubicBezTo>
                    <a:pt x="6" y="118"/>
                    <a:pt x="0" y="99"/>
                    <a:pt x="0" y="78"/>
                  </a:cubicBezTo>
                  <a:cubicBezTo>
                    <a:pt x="0" y="56"/>
                    <a:pt x="9" y="37"/>
                    <a:pt x="26" y="20"/>
                  </a:cubicBezTo>
                  <a:cubicBezTo>
                    <a:pt x="41" y="7"/>
                    <a:pt x="58" y="0"/>
                    <a:pt x="79" y="0"/>
                  </a:cubicBezTo>
                  <a:moveTo>
                    <a:pt x="16" y="277"/>
                  </a:moveTo>
                  <a:cubicBezTo>
                    <a:pt x="144" y="277"/>
                    <a:pt x="144" y="277"/>
                    <a:pt x="144" y="277"/>
                  </a:cubicBezTo>
                  <a:cubicBezTo>
                    <a:pt x="144" y="1031"/>
                    <a:pt x="144" y="1031"/>
                    <a:pt x="144" y="1031"/>
                  </a:cubicBezTo>
                  <a:cubicBezTo>
                    <a:pt x="16" y="1031"/>
                    <a:pt x="16" y="1031"/>
                    <a:pt x="16" y="1031"/>
                  </a:cubicBezTo>
                  <a:lnTo>
                    <a:pt x="16" y="277"/>
                  </a:lnTo>
                  <a:close/>
                </a:path>
              </a:pathLst>
            </a:custGeom>
            <a:solidFill>
              <a:srgbClr val="000000"/>
            </a:solidFill>
            <a:ln w="9525">
              <a:noFill/>
              <a:round/>
              <a:headEnd/>
              <a:tailEnd/>
            </a:ln>
          </p:spPr>
          <p:txBody>
            <a:bodyPr/>
            <a:lstStyle/>
            <a:p>
              <a:endParaRPr lang="en-US">
                <a:solidFill>
                  <a:srgbClr val="000000"/>
                </a:solidFill>
              </a:endParaRPr>
            </a:p>
          </p:txBody>
        </p:sp>
        <p:sp>
          <p:nvSpPr>
            <p:cNvPr id="27" name="Freeform 25"/>
            <p:cNvSpPr>
              <a:spLocks/>
            </p:cNvSpPr>
            <p:nvPr/>
          </p:nvSpPr>
          <p:spPr bwMode="gray">
            <a:xfrm>
              <a:off x="6064250" y="4065588"/>
              <a:ext cx="106363" cy="304800"/>
            </a:xfrm>
            <a:custGeom>
              <a:avLst/>
              <a:gdLst/>
              <a:ahLst/>
              <a:cxnLst>
                <a:cxn ang="0">
                  <a:pos x="0" y="0"/>
                </a:cxn>
                <a:cxn ang="0">
                  <a:pos x="129" y="0"/>
                </a:cxn>
                <a:cxn ang="0">
                  <a:pos x="129" y="204"/>
                </a:cxn>
                <a:cxn ang="0">
                  <a:pos x="332" y="204"/>
                </a:cxn>
                <a:cxn ang="0">
                  <a:pos x="332" y="286"/>
                </a:cxn>
                <a:cxn ang="0">
                  <a:pos x="129" y="286"/>
                </a:cxn>
                <a:cxn ang="0">
                  <a:pos x="129" y="686"/>
                </a:cxn>
                <a:cxn ang="0">
                  <a:pos x="163" y="840"/>
                </a:cxn>
                <a:cxn ang="0">
                  <a:pos x="234" y="873"/>
                </a:cxn>
                <a:cxn ang="0">
                  <a:pos x="289" y="875"/>
                </a:cxn>
                <a:cxn ang="0">
                  <a:pos x="332" y="875"/>
                </a:cxn>
                <a:cxn ang="0">
                  <a:pos x="332" y="958"/>
                </a:cxn>
                <a:cxn ang="0">
                  <a:pos x="262" y="958"/>
                </a:cxn>
                <a:cxn ang="0">
                  <a:pos x="132" y="945"/>
                </a:cxn>
                <a:cxn ang="0">
                  <a:pos x="11" y="817"/>
                </a:cxn>
                <a:cxn ang="0">
                  <a:pos x="0" y="667"/>
                </a:cxn>
                <a:cxn ang="0">
                  <a:pos x="0" y="0"/>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8" y="858"/>
                    <a:pt x="202" y="869"/>
                    <a:pt x="234" y="873"/>
                  </a:cubicBezTo>
                  <a:cubicBezTo>
                    <a:pt x="245" y="875"/>
                    <a:pt x="263" y="875"/>
                    <a:pt x="289" y="875"/>
                  </a:cubicBezTo>
                  <a:cubicBezTo>
                    <a:pt x="332" y="875"/>
                    <a:pt x="332" y="875"/>
                    <a:pt x="332" y="875"/>
                  </a:cubicBezTo>
                  <a:cubicBezTo>
                    <a:pt x="332" y="958"/>
                    <a:pt x="332" y="958"/>
                    <a:pt x="332" y="958"/>
                  </a:cubicBezTo>
                  <a:cubicBezTo>
                    <a:pt x="262" y="958"/>
                    <a:pt x="262" y="958"/>
                    <a:pt x="262" y="958"/>
                  </a:cubicBezTo>
                  <a:cubicBezTo>
                    <a:pt x="207" y="958"/>
                    <a:pt x="163" y="953"/>
                    <a:pt x="132" y="945"/>
                  </a:cubicBezTo>
                  <a:cubicBezTo>
                    <a:pt x="66" y="927"/>
                    <a:pt x="26" y="884"/>
                    <a:pt x="11" y="817"/>
                  </a:cubicBezTo>
                  <a:cubicBezTo>
                    <a:pt x="4" y="781"/>
                    <a:pt x="0" y="731"/>
                    <a:pt x="0" y="667"/>
                  </a:cubicBez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8" name="Freeform 26"/>
            <p:cNvSpPr>
              <a:spLocks/>
            </p:cNvSpPr>
            <p:nvPr/>
          </p:nvSpPr>
          <p:spPr bwMode="gray">
            <a:xfrm>
              <a:off x="6219825" y="4010025"/>
              <a:ext cx="180975" cy="360363"/>
            </a:xfrm>
            <a:custGeom>
              <a:avLst/>
              <a:gdLst/>
              <a:ahLst/>
              <a:cxnLst>
                <a:cxn ang="0">
                  <a:pos x="0" y="1136"/>
                </a:cxn>
                <a:cxn ang="0">
                  <a:pos x="0" y="0"/>
                </a:cxn>
                <a:cxn ang="0">
                  <a:pos x="129" y="0"/>
                </a:cxn>
                <a:cxn ang="0">
                  <a:pos x="129" y="400"/>
                </a:cxn>
                <a:cxn ang="0">
                  <a:pos x="319" y="361"/>
                </a:cxn>
                <a:cxn ang="0">
                  <a:pos x="549" y="479"/>
                </a:cxn>
                <a:cxn ang="0">
                  <a:pos x="572" y="673"/>
                </a:cxn>
                <a:cxn ang="0">
                  <a:pos x="572" y="1136"/>
                </a:cxn>
                <a:cxn ang="0">
                  <a:pos x="443" y="1136"/>
                </a:cxn>
                <a:cxn ang="0">
                  <a:pos x="443" y="653"/>
                </a:cxn>
                <a:cxn ang="0">
                  <a:pos x="420" y="499"/>
                </a:cxn>
                <a:cxn ang="0">
                  <a:pos x="306" y="439"/>
                </a:cxn>
                <a:cxn ang="0">
                  <a:pos x="129" y="485"/>
                </a:cxn>
                <a:cxn ang="0">
                  <a:pos x="129" y="1136"/>
                </a:cxn>
                <a:cxn ang="0">
                  <a:pos x="0" y="1136"/>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59"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6" y="439"/>
                  </a:cubicBezTo>
                  <a:cubicBezTo>
                    <a:pt x="256" y="439"/>
                    <a:pt x="197" y="454"/>
                    <a:pt x="129" y="485"/>
                  </a:cubicBezTo>
                  <a:cubicBezTo>
                    <a:pt x="129" y="1136"/>
                    <a:pt x="129" y="1136"/>
                    <a:pt x="129" y="1136"/>
                  </a:cubicBezTo>
                  <a:lnTo>
                    <a:pt x="0" y="1136"/>
                  </a:lnTo>
                  <a:close/>
                </a:path>
              </a:pathLst>
            </a:custGeom>
            <a:solidFill>
              <a:srgbClr val="000000"/>
            </a:solidFill>
            <a:ln w="9525">
              <a:noFill/>
              <a:round/>
              <a:headEnd/>
              <a:tailEnd/>
            </a:ln>
          </p:spPr>
          <p:txBody>
            <a:bodyPr/>
            <a:lstStyle/>
            <a:p>
              <a:endParaRPr lang="en-US">
                <a:solidFill>
                  <a:srgbClr val="000000"/>
                </a:solidFill>
              </a:endParaRPr>
            </a:p>
          </p:txBody>
        </p:sp>
        <p:sp>
          <p:nvSpPr>
            <p:cNvPr id="29" name="Freeform 27"/>
            <p:cNvSpPr>
              <a:spLocks/>
            </p:cNvSpPr>
            <p:nvPr/>
          </p:nvSpPr>
          <p:spPr bwMode="gray">
            <a:xfrm>
              <a:off x="6553200" y="4130675"/>
              <a:ext cx="200025" cy="354013"/>
            </a:xfrm>
            <a:custGeom>
              <a:avLst/>
              <a:gdLst/>
              <a:ahLst/>
              <a:cxnLst>
                <a:cxn ang="0">
                  <a:pos x="56" y="153"/>
                </a:cxn>
                <a:cxn ang="0">
                  <a:pos x="0" y="0"/>
                </a:cxn>
                <a:cxn ang="0">
                  <a:pos x="27" y="0"/>
                </a:cxn>
                <a:cxn ang="0">
                  <a:pos x="67" y="120"/>
                </a:cxn>
                <a:cxn ang="0">
                  <a:pos x="104" y="0"/>
                </a:cxn>
                <a:cxn ang="0">
                  <a:pos x="126" y="0"/>
                </a:cxn>
                <a:cxn ang="0">
                  <a:pos x="51" y="223"/>
                </a:cxn>
                <a:cxn ang="0">
                  <a:pos x="29" y="223"/>
                </a:cxn>
                <a:cxn ang="0">
                  <a:pos x="56" y="153"/>
                </a:cxn>
              </a:cxnLst>
              <a:rect l="0" t="0" r="r" b="b"/>
              <a:pathLst>
                <a:path w="126" h="223">
                  <a:moveTo>
                    <a:pt x="56" y="153"/>
                  </a:moveTo>
                  <a:lnTo>
                    <a:pt x="0" y="0"/>
                  </a:lnTo>
                  <a:lnTo>
                    <a:pt x="27" y="0"/>
                  </a:lnTo>
                  <a:lnTo>
                    <a:pt x="67" y="120"/>
                  </a:lnTo>
                  <a:lnTo>
                    <a:pt x="104" y="0"/>
                  </a:lnTo>
                  <a:lnTo>
                    <a:pt x="126" y="0"/>
                  </a:lnTo>
                  <a:lnTo>
                    <a:pt x="51" y="223"/>
                  </a:lnTo>
                  <a:lnTo>
                    <a:pt x="29" y="223"/>
                  </a:lnTo>
                  <a:lnTo>
                    <a:pt x="56" y="153"/>
                  </a:lnTo>
                  <a:close/>
                </a:path>
              </a:pathLst>
            </a:custGeom>
            <a:solidFill>
              <a:srgbClr val="000000"/>
            </a:solidFill>
            <a:ln w="9525">
              <a:noFill/>
              <a:round/>
              <a:headEnd/>
              <a:tailEnd/>
            </a:ln>
          </p:spPr>
          <p:txBody>
            <a:bodyPr/>
            <a:lstStyle/>
            <a:p>
              <a:endParaRPr lang="en-US">
                <a:solidFill>
                  <a:srgbClr val="000000"/>
                </a:solidFill>
              </a:endParaRPr>
            </a:p>
          </p:txBody>
        </p:sp>
        <p:sp>
          <p:nvSpPr>
            <p:cNvPr id="30" name="Freeform 28"/>
            <p:cNvSpPr>
              <a:spLocks noEditPoints="1"/>
            </p:cNvSpPr>
            <p:nvPr/>
          </p:nvSpPr>
          <p:spPr bwMode="gray">
            <a:xfrm>
              <a:off x="6778625" y="4124325"/>
              <a:ext cx="201613" cy="252413"/>
            </a:xfrm>
            <a:custGeom>
              <a:avLst/>
              <a:gdLst/>
              <a:ahLst/>
              <a:cxnLst>
                <a:cxn ang="0">
                  <a:pos x="318" y="0"/>
                </a:cxn>
                <a:cxn ang="0">
                  <a:pos x="559" y="107"/>
                </a:cxn>
                <a:cxn ang="0">
                  <a:pos x="634" y="398"/>
                </a:cxn>
                <a:cxn ang="0">
                  <a:pos x="559" y="688"/>
                </a:cxn>
                <a:cxn ang="0">
                  <a:pos x="318" y="795"/>
                </a:cxn>
                <a:cxn ang="0">
                  <a:pos x="0" y="393"/>
                </a:cxn>
                <a:cxn ang="0">
                  <a:pos x="76" y="107"/>
                </a:cxn>
                <a:cxn ang="0">
                  <a:pos x="318" y="0"/>
                </a:cxn>
                <a:cxn ang="0">
                  <a:pos x="318" y="78"/>
                </a:cxn>
                <a:cxn ang="0">
                  <a:pos x="167" y="176"/>
                </a:cxn>
                <a:cxn ang="0">
                  <a:pos x="132" y="394"/>
                </a:cxn>
                <a:cxn ang="0">
                  <a:pos x="167" y="619"/>
                </a:cxn>
                <a:cxn ang="0">
                  <a:pos x="318" y="718"/>
                </a:cxn>
                <a:cxn ang="0">
                  <a:pos x="468" y="619"/>
                </a:cxn>
                <a:cxn ang="0">
                  <a:pos x="503" y="398"/>
                </a:cxn>
                <a:cxn ang="0">
                  <a:pos x="468" y="176"/>
                </a:cxn>
                <a:cxn ang="0">
                  <a:pos x="318" y="78"/>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10"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solidFill>
                  <a:srgbClr val="000000"/>
                </a:solidFill>
              </a:endParaRPr>
            </a:p>
          </p:txBody>
        </p:sp>
        <p:sp>
          <p:nvSpPr>
            <p:cNvPr id="31" name="Freeform 29"/>
            <p:cNvSpPr>
              <a:spLocks/>
            </p:cNvSpPr>
            <p:nvPr/>
          </p:nvSpPr>
          <p:spPr bwMode="gray">
            <a:xfrm>
              <a:off x="7037388" y="4130675"/>
              <a:ext cx="174625" cy="246063"/>
            </a:xfrm>
            <a:custGeom>
              <a:avLst/>
              <a:gdLst/>
              <a:ahLst/>
              <a:cxnLst>
                <a:cxn ang="0">
                  <a:pos x="0" y="0"/>
                </a:cxn>
                <a:cxn ang="0">
                  <a:pos x="129" y="0"/>
                </a:cxn>
                <a:cxn ang="0">
                  <a:pos x="129" y="465"/>
                </a:cxn>
                <a:cxn ang="0">
                  <a:pos x="152" y="636"/>
                </a:cxn>
                <a:cxn ang="0">
                  <a:pos x="206" y="685"/>
                </a:cxn>
                <a:cxn ang="0">
                  <a:pos x="289" y="697"/>
                </a:cxn>
                <a:cxn ang="0">
                  <a:pos x="422" y="677"/>
                </a:cxn>
                <a:cxn ang="0">
                  <a:pos x="422" y="0"/>
                </a:cxn>
                <a:cxn ang="0">
                  <a:pos x="550" y="0"/>
                </a:cxn>
                <a:cxn ang="0">
                  <a:pos x="550" y="742"/>
                </a:cxn>
                <a:cxn ang="0">
                  <a:pos x="281" y="774"/>
                </a:cxn>
                <a:cxn ang="0">
                  <a:pos x="90" y="734"/>
                </a:cxn>
                <a:cxn ang="0">
                  <a:pos x="7" y="593"/>
                </a:cxn>
                <a:cxn ang="0">
                  <a:pos x="0" y="475"/>
                </a:cxn>
                <a:cxn ang="0">
                  <a:pos x="0" y="0"/>
                </a:cxn>
              </a:cxnLst>
              <a:rect l="0" t="0" r="r" b="b"/>
              <a:pathLst>
                <a:path w="550" h="774">
                  <a:moveTo>
                    <a:pt x="0" y="0"/>
                  </a:moveTo>
                  <a:cubicBezTo>
                    <a:pt x="129" y="0"/>
                    <a:pt x="129" y="0"/>
                    <a:pt x="129" y="0"/>
                  </a:cubicBezTo>
                  <a:cubicBezTo>
                    <a:pt x="129" y="465"/>
                    <a:pt x="129" y="465"/>
                    <a:pt x="129" y="465"/>
                  </a:cubicBezTo>
                  <a:cubicBezTo>
                    <a:pt x="129" y="550"/>
                    <a:pt x="137" y="608"/>
                    <a:pt x="152" y="636"/>
                  </a:cubicBezTo>
                  <a:cubicBezTo>
                    <a:pt x="165" y="660"/>
                    <a:pt x="183" y="676"/>
                    <a:pt x="206" y="685"/>
                  </a:cubicBezTo>
                  <a:cubicBezTo>
                    <a:pt x="225" y="693"/>
                    <a:pt x="253" y="697"/>
                    <a:pt x="289" y="697"/>
                  </a:cubicBezTo>
                  <a:cubicBezTo>
                    <a:pt x="331" y="697"/>
                    <a:pt x="375" y="690"/>
                    <a:pt x="422" y="677"/>
                  </a:cubicBezTo>
                  <a:cubicBezTo>
                    <a:pt x="422" y="0"/>
                    <a:pt x="422" y="0"/>
                    <a:pt x="422" y="0"/>
                  </a:cubicBezTo>
                  <a:cubicBezTo>
                    <a:pt x="550" y="0"/>
                    <a:pt x="550" y="0"/>
                    <a:pt x="550" y="0"/>
                  </a:cubicBezTo>
                  <a:cubicBezTo>
                    <a:pt x="550" y="742"/>
                    <a:pt x="550" y="742"/>
                    <a:pt x="550" y="742"/>
                  </a:cubicBezTo>
                  <a:cubicBezTo>
                    <a:pt x="455" y="763"/>
                    <a:pt x="365" y="774"/>
                    <a:pt x="281" y="774"/>
                  </a:cubicBezTo>
                  <a:cubicBezTo>
                    <a:pt x="196" y="774"/>
                    <a:pt x="132" y="761"/>
                    <a:pt x="90" y="734"/>
                  </a:cubicBezTo>
                  <a:cubicBezTo>
                    <a:pt x="43" y="704"/>
                    <a:pt x="15" y="657"/>
                    <a:pt x="7" y="593"/>
                  </a:cubicBezTo>
                  <a:cubicBezTo>
                    <a:pt x="2" y="563"/>
                    <a:pt x="0" y="523"/>
                    <a:pt x="0" y="475"/>
                  </a:cubicBez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32" name="Freeform 30"/>
            <p:cNvSpPr>
              <a:spLocks/>
            </p:cNvSpPr>
            <p:nvPr/>
          </p:nvSpPr>
          <p:spPr bwMode="gray">
            <a:xfrm>
              <a:off x="3935413" y="1814513"/>
              <a:ext cx="787400" cy="608013"/>
            </a:xfrm>
            <a:custGeom>
              <a:avLst/>
              <a:gdLst/>
              <a:ahLst/>
              <a:cxnLst>
                <a:cxn ang="0">
                  <a:pos x="1006" y="801"/>
                </a:cxn>
                <a:cxn ang="0">
                  <a:pos x="627" y="673"/>
                </a:cxn>
                <a:cxn ang="0">
                  <a:pos x="1" y="1294"/>
                </a:cxn>
                <a:cxn ang="0">
                  <a:pos x="627" y="1912"/>
                </a:cxn>
                <a:cxn ang="0">
                  <a:pos x="1103" y="1696"/>
                </a:cxn>
                <a:cxn ang="0">
                  <a:pos x="1103" y="1355"/>
                </a:cxn>
                <a:cxn ang="0">
                  <a:pos x="807" y="1643"/>
                </a:cxn>
                <a:cxn ang="0">
                  <a:pos x="627" y="1681"/>
                </a:cxn>
                <a:cxn ang="0">
                  <a:pos x="235" y="1294"/>
                </a:cxn>
                <a:cxn ang="0">
                  <a:pos x="627" y="905"/>
                </a:cxn>
                <a:cxn ang="0">
                  <a:pos x="902" y="1019"/>
                </a:cxn>
                <a:cxn ang="0">
                  <a:pos x="1145" y="1298"/>
                </a:cxn>
                <a:cxn ang="0">
                  <a:pos x="1708" y="1544"/>
                </a:cxn>
                <a:cxn ang="0">
                  <a:pos x="2477" y="777"/>
                </a:cxn>
                <a:cxn ang="0">
                  <a:pos x="1708" y="0"/>
                </a:cxn>
                <a:cxn ang="0">
                  <a:pos x="1103" y="309"/>
                </a:cxn>
                <a:cxn ang="0">
                  <a:pos x="1103" y="771"/>
                </a:cxn>
                <a:cxn ang="0">
                  <a:pos x="1708" y="244"/>
                </a:cxn>
                <a:cxn ang="0">
                  <a:pos x="2236" y="777"/>
                </a:cxn>
                <a:cxn ang="0">
                  <a:pos x="1708" y="1305"/>
                </a:cxn>
                <a:cxn ang="0">
                  <a:pos x="1365" y="1179"/>
                </a:cxn>
                <a:cxn ang="0">
                  <a:pos x="1006" y="801"/>
                </a:cxn>
              </a:cxnLst>
              <a:rect l="0" t="0" r="r" b="b"/>
              <a:pathLst>
                <a:path w="2477" h="1913">
                  <a:moveTo>
                    <a:pt x="1006" y="801"/>
                  </a:moveTo>
                  <a:cubicBezTo>
                    <a:pt x="916" y="722"/>
                    <a:pt x="771" y="674"/>
                    <a:pt x="627" y="673"/>
                  </a:cubicBezTo>
                  <a:cubicBezTo>
                    <a:pt x="283" y="672"/>
                    <a:pt x="2" y="944"/>
                    <a:pt x="1" y="1294"/>
                  </a:cubicBezTo>
                  <a:cubicBezTo>
                    <a:pt x="0" y="1638"/>
                    <a:pt x="283" y="1911"/>
                    <a:pt x="627" y="1912"/>
                  </a:cubicBezTo>
                  <a:cubicBezTo>
                    <a:pt x="820" y="1913"/>
                    <a:pt x="988" y="1834"/>
                    <a:pt x="1103" y="1696"/>
                  </a:cubicBezTo>
                  <a:cubicBezTo>
                    <a:pt x="1103" y="1355"/>
                    <a:pt x="1103" y="1355"/>
                    <a:pt x="1103" y="1355"/>
                  </a:cubicBezTo>
                  <a:cubicBezTo>
                    <a:pt x="1042" y="1461"/>
                    <a:pt x="918" y="1597"/>
                    <a:pt x="807" y="1643"/>
                  </a:cubicBezTo>
                  <a:cubicBezTo>
                    <a:pt x="751" y="1666"/>
                    <a:pt x="694" y="1681"/>
                    <a:pt x="627" y="1681"/>
                  </a:cubicBezTo>
                  <a:cubicBezTo>
                    <a:pt x="412" y="1681"/>
                    <a:pt x="235" y="1514"/>
                    <a:pt x="235" y="1294"/>
                  </a:cubicBezTo>
                  <a:cubicBezTo>
                    <a:pt x="235" y="1091"/>
                    <a:pt x="398" y="904"/>
                    <a:pt x="627" y="905"/>
                  </a:cubicBezTo>
                  <a:cubicBezTo>
                    <a:pt x="734" y="905"/>
                    <a:pt x="831" y="949"/>
                    <a:pt x="902" y="1019"/>
                  </a:cubicBezTo>
                  <a:cubicBezTo>
                    <a:pt x="976" y="1090"/>
                    <a:pt x="1090" y="1239"/>
                    <a:pt x="1145" y="1298"/>
                  </a:cubicBezTo>
                  <a:cubicBezTo>
                    <a:pt x="1285" y="1449"/>
                    <a:pt x="1486" y="1543"/>
                    <a:pt x="1708" y="1544"/>
                  </a:cubicBezTo>
                  <a:cubicBezTo>
                    <a:pt x="2132" y="1545"/>
                    <a:pt x="2477" y="1201"/>
                    <a:pt x="2477" y="777"/>
                  </a:cubicBezTo>
                  <a:cubicBezTo>
                    <a:pt x="2477" y="353"/>
                    <a:pt x="2132" y="0"/>
                    <a:pt x="1708" y="0"/>
                  </a:cubicBezTo>
                  <a:cubicBezTo>
                    <a:pt x="1461" y="0"/>
                    <a:pt x="1244" y="129"/>
                    <a:pt x="1103" y="309"/>
                  </a:cubicBezTo>
                  <a:cubicBezTo>
                    <a:pt x="1103" y="771"/>
                    <a:pt x="1103" y="771"/>
                    <a:pt x="1103" y="771"/>
                  </a:cubicBezTo>
                  <a:cubicBezTo>
                    <a:pt x="1210" y="478"/>
                    <a:pt x="1404" y="244"/>
                    <a:pt x="1708" y="244"/>
                  </a:cubicBezTo>
                  <a:cubicBezTo>
                    <a:pt x="2000" y="244"/>
                    <a:pt x="2237" y="485"/>
                    <a:pt x="2236" y="777"/>
                  </a:cubicBezTo>
                  <a:cubicBezTo>
                    <a:pt x="2235" y="1069"/>
                    <a:pt x="2000" y="1305"/>
                    <a:pt x="1708" y="1305"/>
                  </a:cubicBezTo>
                  <a:cubicBezTo>
                    <a:pt x="1578" y="1304"/>
                    <a:pt x="1457" y="1257"/>
                    <a:pt x="1365" y="1179"/>
                  </a:cubicBezTo>
                  <a:cubicBezTo>
                    <a:pt x="1251" y="1090"/>
                    <a:pt x="1124" y="901"/>
                    <a:pt x="1006" y="801"/>
                  </a:cubicBezTo>
                </a:path>
              </a:pathLst>
            </a:custGeom>
            <a:solidFill>
              <a:srgbClr val="FF0000"/>
            </a:solidFill>
            <a:ln w="9525">
              <a:noFill/>
              <a:round/>
              <a:headEnd/>
              <a:tailEnd/>
            </a:ln>
          </p:spPr>
          <p:txBody>
            <a:bodyPr/>
            <a:lstStyle/>
            <a:p>
              <a:endParaRPr lang="en-US">
                <a:solidFill>
                  <a:srgbClr val="000000"/>
                </a:solidFill>
              </a:endParaRPr>
            </a:p>
          </p:txBody>
        </p:sp>
        <p:sp>
          <p:nvSpPr>
            <p:cNvPr id="33" name="Freeform 31"/>
            <p:cNvSpPr>
              <a:spLocks/>
            </p:cNvSpPr>
            <p:nvPr/>
          </p:nvSpPr>
          <p:spPr bwMode="gray">
            <a:xfrm>
              <a:off x="2652713" y="2476500"/>
              <a:ext cx="539750" cy="882650"/>
            </a:xfrm>
            <a:custGeom>
              <a:avLst/>
              <a:gdLst/>
              <a:ahLst/>
              <a:cxnLst>
                <a:cxn ang="0">
                  <a:pos x="0" y="0"/>
                </a:cxn>
                <a:cxn ang="0">
                  <a:pos x="1700" y="0"/>
                </a:cxn>
                <a:cxn ang="0">
                  <a:pos x="1700" y="473"/>
                </a:cxn>
                <a:cxn ang="0">
                  <a:pos x="1429" y="286"/>
                </a:cxn>
                <a:cxn ang="0">
                  <a:pos x="642" y="286"/>
                </a:cxn>
                <a:cxn ang="0">
                  <a:pos x="642" y="1104"/>
                </a:cxn>
                <a:cxn ang="0">
                  <a:pos x="1495" y="1104"/>
                </a:cxn>
                <a:cxn ang="0">
                  <a:pos x="1495" y="1537"/>
                </a:cxn>
                <a:cxn ang="0">
                  <a:pos x="1262" y="1398"/>
                </a:cxn>
                <a:cxn ang="0">
                  <a:pos x="642" y="1398"/>
                </a:cxn>
                <a:cxn ang="0">
                  <a:pos x="642" y="2515"/>
                </a:cxn>
                <a:cxn ang="0">
                  <a:pos x="820" y="2777"/>
                </a:cxn>
                <a:cxn ang="0">
                  <a:pos x="11" y="2777"/>
                </a:cxn>
                <a:cxn ang="0">
                  <a:pos x="181" y="2515"/>
                </a:cxn>
                <a:cxn ang="0">
                  <a:pos x="181" y="291"/>
                </a:cxn>
                <a:cxn ang="0">
                  <a:pos x="0" y="0"/>
                </a:cxn>
              </a:cxnLst>
              <a:rect l="0" t="0" r="r" b="b"/>
              <a:pathLst>
                <a:path w="1700" h="2777">
                  <a:moveTo>
                    <a:pt x="0" y="0"/>
                  </a:moveTo>
                  <a:cubicBezTo>
                    <a:pt x="1700" y="0"/>
                    <a:pt x="1700" y="0"/>
                    <a:pt x="1700" y="0"/>
                  </a:cubicBezTo>
                  <a:cubicBezTo>
                    <a:pt x="1700" y="473"/>
                    <a:pt x="1700" y="473"/>
                    <a:pt x="1700" y="473"/>
                  </a:cubicBezTo>
                  <a:cubicBezTo>
                    <a:pt x="1700" y="473"/>
                    <a:pt x="1613" y="287"/>
                    <a:pt x="1429" y="286"/>
                  </a:cubicBezTo>
                  <a:cubicBezTo>
                    <a:pt x="642" y="286"/>
                    <a:pt x="642" y="286"/>
                    <a:pt x="642" y="286"/>
                  </a:cubicBezTo>
                  <a:cubicBezTo>
                    <a:pt x="642" y="1104"/>
                    <a:pt x="642" y="1104"/>
                    <a:pt x="642" y="1104"/>
                  </a:cubicBezTo>
                  <a:cubicBezTo>
                    <a:pt x="1495" y="1104"/>
                    <a:pt x="1495" y="1104"/>
                    <a:pt x="1495" y="1104"/>
                  </a:cubicBezTo>
                  <a:cubicBezTo>
                    <a:pt x="1495" y="1537"/>
                    <a:pt x="1495" y="1537"/>
                    <a:pt x="1495" y="1537"/>
                  </a:cubicBezTo>
                  <a:cubicBezTo>
                    <a:pt x="1495" y="1537"/>
                    <a:pt x="1468" y="1399"/>
                    <a:pt x="1262" y="1398"/>
                  </a:cubicBezTo>
                  <a:cubicBezTo>
                    <a:pt x="642" y="1398"/>
                    <a:pt x="642" y="1398"/>
                    <a:pt x="642" y="1398"/>
                  </a:cubicBezTo>
                  <a:cubicBezTo>
                    <a:pt x="642" y="2515"/>
                    <a:pt x="642" y="2515"/>
                    <a:pt x="642" y="2515"/>
                  </a:cubicBezTo>
                  <a:cubicBezTo>
                    <a:pt x="642" y="2679"/>
                    <a:pt x="820" y="2777"/>
                    <a:pt x="820" y="2777"/>
                  </a:cubicBezTo>
                  <a:cubicBezTo>
                    <a:pt x="11" y="2777"/>
                    <a:pt x="11" y="2777"/>
                    <a:pt x="11" y="2777"/>
                  </a:cubicBezTo>
                  <a:cubicBezTo>
                    <a:pt x="11" y="2777"/>
                    <a:pt x="181" y="2691"/>
                    <a:pt x="181" y="2515"/>
                  </a:cubicBezTo>
                  <a:cubicBezTo>
                    <a:pt x="181" y="291"/>
                    <a:pt x="181" y="291"/>
                    <a:pt x="181" y="291"/>
                  </a:cubicBezTo>
                  <a:cubicBezTo>
                    <a:pt x="181" y="104"/>
                    <a:pt x="0" y="0"/>
                    <a:pt x="0"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4" name="Freeform 32"/>
            <p:cNvSpPr>
              <a:spLocks/>
            </p:cNvSpPr>
            <p:nvPr/>
          </p:nvSpPr>
          <p:spPr bwMode="gray">
            <a:xfrm>
              <a:off x="3929063" y="2476500"/>
              <a:ext cx="355600" cy="1230313"/>
            </a:xfrm>
            <a:custGeom>
              <a:avLst/>
              <a:gdLst/>
              <a:ahLst/>
              <a:cxnLst>
                <a:cxn ang="0">
                  <a:pos x="257" y="0"/>
                </a:cxn>
                <a:cxn ang="0">
                  <a:pos x="1123" y="0"/>
                </a:cxn>
                <a:cxn ang="0">
                  <a:pos x="929" y="242"/>
                </a:cxn>
                <a:cxn ang="0">
                  <a:pos x="929" y="2847"/>
                </a:cxn>
                <a:cxn ang="0">
                  <a:pos x="0" y="3869"/>
                </a:cxn>
                <a:cxn ang="0">
                  <a:pos x="443" y="2847"/>
                </a:cxn>
                <a:cxn ang="0">
                  <a:pos x="443" y="242"/>
                </a:cxn>
                <a:cxn ang="0">
                  <a:pos x="257" y="0"/>
                </a:cxn>
              </a:cxnLst>
              <a:rect l="0" t="0" r="r" b="b"/>
              <a:pathLst>
                <a:path w="1123" h="3872">
                  <a:moveTo>
                    <a:pt x="257" y="0"/>
                  </a:moveTo>
                  <a:cubicBezTo>
                    <a:pt x="1123" y="0"/>
                    <a:pt x="1123" y="0"/>
                    <a:pt x="1123" y="0"/>
                  </a:cubicBezTo>
                  <a:cubicBezTo>
                    <a:pt x="1123" y="0"/>
                    <a:pt x="929" y="92"/>
                    <a:pt x="929" y="242"/>
                  </a:cubicBezTo>
                  <a:cubicBezTo>
                    <a:pt x="929" y="2847"/>
                    <a:pt x="929" y="2847"/>
                    <a:pt x="929" y="2847"/>
                  </a:cubicBezTo>
                  <a:cubicBezTo>
                    <a:pt x="929" y="3727"/>
                    <a:pt x="46" y="3872"/>
                    <a:pt x="0" y="3869"/>
                  </a:cubicBezTo>
                  <a:cubicBezTo>
                    <a:pt x="75" y="3821"/>
                    <a:pt x="442" y="3508"/>
                    <a:pt x="443" y="2847"/>
                  </a:cubicBezTo>
                  <a:cubicBezTo>
                    <a:pt x="443" y="242"/>
                    <a:pt x="443" y="242"/>
                    <a:pt x="443" y="242"/>
                  </a:cubicBezTo>
                  <a:cubicBezTo>
                    <a:pt x="444" y="100"/>
                    <a:pt x="257" y="0"/>
                    <a:pt x="257"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5" name="Freeform 33"/>
            <p:cNvSpPr>
              <a:spLocks/>
            </p:cNvSpPr>
            <p:nvPr/>
          </p:nvSpPr>
          <p:spPr bwMode="gray">
            <a:xfrm>
              <a:off x="4322763" y="2476500"/>
              <a:ext cx="276225" cy="882650"/>
            </a:xfrm>
            <a:custGeom>
              <a:avLst/>
              <a:gdLst/>
              <a:ahLst/>
              <a:cxnLst>
                <a:cxn ang="0">
                  <a:pos x="0" y="0"/>
                </a:cxn>
                <a:cxn ang="0">
                  <a:pos x="868" y="0"/>
                </a:cxn>
                <a:cxn ang="0">
                  <a:pos x="675" y="245"/>
                </a:cxn>
                <a:cxn ang="0">
                  <a:pos x="675" y="2514"/>
                </a:cxn>
                <a:cxn ang="0">
                  <a:pos x="868" y="2778"/>
                </a:cxn>
                <a:cxn ang="0">
                  <a:pos x="0" y="2778"/>
                </a:cxn>
                <a:cxn ang="0">
                  <a:pos x="193" y="2514"/>
                </a:cxn>
                <a:cxn ang="0">
                  <a:pos x="193" y="245"/>
                </a:cxn>
                <a:cxn ang="0">
                  <a:pos x="0" y="0"/>
                </a:cxn>
              </a:cxnLst>
              <a:rect l="0" t="0" r="r" b="b"/>
              <a:pathLst>
                <a:path w="868" h="2778">
                  <a:moveTo>
                    <a:pt x="0" y="0"/>
                  </a:moveTo>
                  <a:cubicBezTo>
                    <a:pt x="868" y="0"/>
                    <a:pt x="868" y="0"/>
                    <a:pt x="868" y="0"/>
                  </a:cubicBezTo>
                  <a:cubicBezTo>
                    <a:pt x="868" y="0"/>
                    <a:pt x="675" y="92"/>
                    <a:pt x="675" y="245"/>
                  </a:cubicBezTo>
                  <a:cubicBezTo>
                    <a:pt x="675" y="2514"/>
                    <a:pt x="675" y="2514"/>
                    <a:pt x="675" y="2514"/>
                  </a:cubicBezTo>
                  <a:cubicBezTo>
                    <a:pt x="675" y="2677"/>
                    <a:pt x="868" y="2778"/>
                    <a:pt x="868" y="2778"/>
                  </a:cubicBezTo>
                  <a:cubicBezTo>
                    <a:pt x="0" y="2778"/>
                    <a:pt x="0" y="2778"/>
                    <a:pt x="0" y="2778"/>
                  </a:cubicBezTo>
                  <a:cubicBezTo>
                    <a:pt x="0" y="2778"/>
                    <a:pt x="193" y="2677"/>
                    <a:pt x="193" y="2514"/>
                  </a:cubicBezTo>
                  <a:cubicBezTo>
                    <a:pt x="193" y="245"/>
                    <a:pt x="193" y="245"/>
                    <a:pt x="193" y="245"/>
                  </a:cubicBezTo>
                  <a:cubicBezTo>
                    <a:pt x="193" y="92"/>
                    <a:pt x="0" y="0"/>
                    <a:pt x="0"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6" name="Freeform 34"/>
            <p:cNvSpPr>
              <a:spLocks/>
            </p:cNvSpPr>
            <p:nvPr/>
          </p:nvSpPr>
          <p:spPr bwMode="gray">
            <a:xfrm>
              <a:off x="4600575" y="2476500"/>
              <a:ext cx="660400" cy="882650"/>
            </a:xfrm>
            <a:custGeom>
              <a:avLst/>
              <a:gdLst/>
              <a:ahLst/>
              <a:cxnLst>
                <a:cxn ang="0">
                  <a:pos x="170" y="0"/>
                </a:cxn>
                <a:cxn ang="0">
                  <a:pos x="2079" y="0"/>
                </a:cxn>
                <a:cxn ang="0">
                  <a:pos x="1917" y="505"/>
                </a:cxn>
                <a:cxn ang="0">
                  <a:pos x="1684" y="293"/>
                </a:cxn>
                <a:cxn ang="0">
                  <a:pos x="1288" y="293"/>
                </a:cxn>
                <a:cxn ang="0">
                  <a:pos x="1288" y="2515"/>
                </a:cxn>
                <a:cxn ang="0">
                  <a:pos x="1474" y="2777"/>
                </a:cxn>
                <a:cxn ang="0">
                  <a:pos x="624" y="2777"/>
                </a:cxn>
                <a:cxn ang="0">
                  <a:pos x="808" y="2515"/>
                </a:cxn>
                <a:cxn ang="0">
                  <a:pos x="808" y="293"/>
                </a:cxn>
                <a:cxn ang="0">
                  <a:pos x="330" y="293"/>
                </a:cxn>
                <a:cxn ang="0">
                  <a:pos x="0" y="547"/>
                </a:cxn>
                <a:cxn ang="0">
                  <a:pos x="170" y="0"/>
                </a:cxn>
              </a:cxnLst>
              <a:rect l="0" t="0" r="r" b="b"/>
              <a:pathLst>
                <a:path w="2079" h="2777">
                  <a:moveTo>
                    <a:pt x="170" y="0"/>
                  </a:moveTo>
                  <a:cubicBezTo>
                    <a:pt x="2079" y="0"/>
                    <a:pt x="2079" y="0"/>
                    <a:pt x="2079" y="0"/>
                  </a:cubicBezTo>
                  <a:cubicBezTo>
                    <a:pt x="1917" y="505"/>
                    <a:pt x="1917" y="505"/>
                    <a:pt x="1917" y="505"/>
                  </a:cubicBezTo>
                  <a:cubicBezTo>
                    <a:pt x="1917" y="505"/>
                    <a:pt x="1869" y="293"/>
                    <a:pt x="1684" y="293"/>
                  </a:cubicBezTo>
                  <a:cubicBezTo>
                    <a:pt x="1288" y="293"/>
                    <a:pt x="1288" y="293"/>
                    <a:pt x="1288" y="293"/>
                  </a:cubicBezTo>
                  <a:cubicBezTo>
                    <a:pt x="1288" y="2515"/>
                    <a:pt x="1288" y="2515"/>
                    <a:pt x="1288" y="2515"/>
                  </a:cubicBezTo>
                  <a:cubicBezTo>
                    <a:pt x="1288" y="2656"/>
                    <a:pt x="1474" y="2777"/>
                    <a:pt x="1474" y="2777"/>
                  </a:cubicBezTo>
                  <a:cubicBezTo>
                    <a:pt x="624" y="2777"/>
                    <a:pt x="624" y="2777"/>
                    <a:pt x="624" y="2777"/>
                  </a:cubicBezTo>
                  <a:cubicBezTo>
                    <a:pt x="624" y="2777"/>
                    <a:pt x="809" y="2668"/>
                    <a:pt x="808" y="2515"/>
                  </a:cubicBezTo>
                  <a:cubicBezTo>
                    <a:pt x="808" y="293"/>
                    <a:pt x="808" y="293"/>
                    <a:pt x="808" y="293"/>
                  </a:cubicBezTo>
                  <a:cubicBezTo>
                    <a:pt x="330" y="293"/>
                    <a:pt x="330" y="293"/>
                    <a:pt x="330" y="293"/>
                  </a:cubicBezTo>
                  <a:cubicBezTo>
                    <a:pt x="195" y="293"/>
                    <a:pt x="0" y="547"/>
                    <a:pt x="0" y="547"/>
                  </a:cubicBezTo>
                  <a:lnTo>
                    <a:pt x="170" y="0"/>
                  </a:lnTo>
                  <a:close/>
                </a:path>
              </a:pathLst>
            </a:custGeom>
            <a:solidFill>
              <a:srgbClr val="FF0000"/>
            </a:solidFill>
            <a:ln w="9525">
              <a:noFill/>
              <a:round/>
              <a:headEnd/>
              <a:tailEnd/>
            </a:ln>
          </p:spPr>
          <p:txBody>
            <a:bodyPr/>
            <a:lstStyle/>
            <a:p>
              <a:endParaRPr lang="en-US">
                <a:solidFill>
                  <a:srgbClr val="000000"/>
                </a:solidFill>
              </a:endParaRPr>
            </a:p>
          </p:txBody>
        </p:sp>
        <p:sp>
          <p:nvSpPr>
            <p:cNvPr id="37" name="Freeform 35"/>
            <p:cNvSpPr>
              <a:spLocks/>
            </p:cNvSpPr>
            <p:nvPr/>
          </p:nvSpPr>
          <p:spPr bwMode="gray">
            <a:xfrm>
              <a:off x="5800725" y="2476500"/>
              <a:ext cx="738188" cy="895350"/>
            </a:xfrm>
            <a:custGeom>
              <a:avLst/>
              <a:gdLst/>
              <a:ahLst/>
              <a:cxnLst>
                <a:cxn ang="0">
                  <a:pos x="1488" y="0"/>
                </a:cxn>
                <a:cxn ang="0">
                  <a:pos x="2324" y="0"/>
                </a:cxn>
                <a:cxn ang="0">
                  <a:pos x="2145" y="244"/>
                </a:cxn>
                <a:cxn ang="0">
                  <a:pos x="2145" y="1926"/>
                </a:cxn>
                <a:cxn ang="0">
                  <a:pos x="1185" y="2820"/>
                </a:cxn>
                <a:cxn ang="0">
                  <a:pos x="185" y="1926"/>
                </a:cxn>
                <a:cxn ang="0">
                  <a:pos x="185" y="244"/>
                </a:cxn>
                <a:cxn ang="0">
                  <a:pos x="0" y="0"/>
                </a:cxn>
                <a:cxn ang="0">
                  <a:pos x="861" y="0"/>
                </a:cxn>
                <a:cxn ang="0">
                  <a:pos x="669" y="244"/>
                </a:cxn>
                <a:cxn ang="0">
                  <a:pos x="669" y="1926"/>
                </a:cxn>
                <a:cxn ang="0">
                  <a:pos x="1185" y="2519"/>
                </a:cxn>
                <a:cxn ang="0">
                  <a:pos x="1677" y="1926"/>
                </a:cxn>
                <a:cxn ang="0">
                  <a:pos x="1677" y="244"/>
                </a:cxn>
                <a:cxn ang="0">
                  <a:pos x="1488" y="0"/>
                </a:cxn>
              </a:cxnLst>
              <a:rect l="0" t="0" r="r" b="b"/>
              <a:pathLst>
                <a:path w="2324" h="2820">
                  <a:moveTo>
                    <a:pt x="1488" y="0"/>
                  </a:moveTo>
                  <a:cubicBezTo>
                    <a:pt x="2324" y="0"/>
                    <a:pt x="2324" y="0"/>
                    <a:pt x="2324" y="0"/>
                  </a:cubicBezTo>
                  <a:cubicBezTo>
                    <a:pt x="2324" y="0"/>
                    <a:pt x="2145" y="94"/>
                    <a:pt x="2145" y="244"/>
                  </a:cubicBezTo>
                  <a:cubicBezTo>
                    <a:pt x="2145" y="1926"/>
                    <a:pt x="2145" y="1926"/>
                    <a:pt x="2145" y="1926"/>
                  </a:cubicBezTo>
                  <a:cubicBezTo>
                    <a:pt x="2144" y="2610"/>
                    <a:pt x="1578" y="2820"/>
                    <a:pt x="1185" y="2820"/>
                  </a:cubicBezTo>
                  <a:cubicBezTo>
                    <a:pt x="795" y="2820"/>
                    <a:pt x="184" y="2607"/>
                    <a:pt x="185" y="1926"/>
                  </a:cubicBezTo>
                  <a:cubicBezTo>
                    <a:pt x="185" y="244"/>
                    <a:pt x="185" y="244"/>
                    <a:pt x="185" y="244"/>
                  </a:cubicBezTo>
                  <a:cubicBezTo>
                    <a:pt x="185" y="94"/>
                    <a:pt x="0" y="0"/>
                    <a:pt x="0" y="0"/>
                  </a:cubicBezTo>
                  <a:cubicBezTo>
                    <a:pt x="861" y="0"/>
                    <a:pt x="861" y="0"/>
                    <a:pt x="861" y="0"/>
                  </a:cubicBezTo>
                  <a:cubicBezTo>
                    <a:pt x="861" y="0"/>
                    <a:pt x="669" y="92"/>
                    <a:pt x="669" y="244"/>
                  </a:cubicBezTo>
                  <a:cubicBezTo>
                    <a:pt x="669" y="1926"/>
                    <a:pt x="669" y="1926"/>
                    <a:pt x="669" y="1926"/>
                  </a:cubicBezTo>
                  <a:cubicBezTo>
                    <a:pt x="669" y="2285"/>
                    <a:pt x="907" y="2519"/>
                    <a:pt x="1185" y="2519"/>
                  </a:cubicBezTo>
                  <a:cubicBezTo>
                    <a:pt x="1464" y="2519"/>
                    <a:pt x="1676" y="2275"/>
                    <a:pt x="1677" y="1926"/>
                  </a:cubicBezTo>
                  <a:cubicBezTo>
                    <a:pt x="1677" y="244"/>
                    <a:pt x="1677" y="244"/>
                    <a:pt x="1677" y="244"/>
                  </a:cubicBezTo>
                  <a:cubicBezTo>
                    <a:pt x="1677" y="94"/>
                    <a:pt x="1488" y="0"/>
                    <a:pt x="1488"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8" name="Freeform 36"/>
            <p:cNvSpPr>
              <a:spLocks/>
            </p:cNvSpPr>
            <p:nvPr/>
          </p:nvSpPr>
          <p:spPr bwMode="gray">
            <a:xfrm>
              <a:off x="3217863" y="2476500"/>
              <a:ext cx="744538" cy="898525"/>
            </a:xfrm>
            <a:custGeom>
              <a:avLst/>
              <a:gdLst/>
              <a:ahLst/>
              <a:cxnLst>
                <a:cxn ang="0">
                  <a:pos x="1495" y="0"/>
                </a:cxn>
                <a:cxn ang="0">
                  <a:pos x="2347" y="0"/>
                </a:cxn>
                <a:cxn ang="0">
                  <a:pos x="2166" y="247"/>
                </a:cxn>
                <a:cxn ang="0">
                  <a:pos x="2166" y="1925"/>
                </a:cxn>
                <a:cxn ang="0">
                  <a:pos x="1176" y="2827"/>
                </a:cxn>
                <a:cxn ang="0">
                  <a:pos x="175" y="1925"/>
                </a:cxn>
                <a:cxn ang="0">
                  <a:pos x="174" y="247"/>
                </a:cxn>
                <a:cxn ang="0">
                  <a:pos x="0" y="0"/>
                </a:cxn>
                <a:cxn ang="0">
                  <a:pos x="860" y="0"/>
                </a:cxn>
                <a:cxn ang="0">
                  <a:pos x="661" y="247"/>
                </a:cxn>
                <a:cxn ang="0">
                  <a:pos x="660" y="1925"/>
                </a:cxn>
                <a:cxn ang="0">
                  <a:pos x="1176" y="2527"/>
                </a:cxn>
                <a:cxn ang="0">
                  <a:pos x="1678" y="1925"/>
                </a:cxn>
                <a:cxn ang="0">
                  <a:pos x="1679" y="247"/>
                </a:cxn>
                <a:cxn ang="0">
                  <a:pos x="1495" y="0"/>
                </a:cxn>
              </a:cxnLst>
              <a:rect l="0" t="0" r="r" b="b"/>
              <a:pathLst>
                <a:path w="2347" h="2827">
                  <a:moveTo>
                    <a:pt x="1495" y="0"/>
                  </a:moveTo>
                  <a:cubicBezTo>
                    <a:pt x="2347" y="0"/>
                    <a:pt x="2347" y="0"/>
                    <a:pt x="2347" y="0"/>
                  </a:cubicBezTo>
                  <a:cubicBezTo>
                    <a:pt x="2347" y="0"/>
                    <a:pt x="2166" y="98"/>
                    <a:pt x="2166" y="247"/>
                  </a:cubicBezTo>
                  <a:cubicBezTo>
                    <a:pt x="2166" y="248"/>
                    <a:pt x="2166" y="1925"/>
                    <a:pt x="2166" y="1925"/>
                  </a:cubicBezTo>
                  <a:cubicBezTo>
                    <a:pt x="2166" y="2611"/>
                    <a:pt x="1573" y="2827"/>
                    <a:pt x="1176" y="2827"/>
                  </a:cubicBezTo>
                  <a:cubicBezTo>
                    <a:pt x="786" y="2827"/>
                    <a:pt x="175" y="2608"/>
                    <a:pt x="175" y="1925"/>
                  </a:cubicBezTo>
                  <a:cubicBezTo>
                    <a:pt x="174" y="247"/>
                    <a:pt x="174" y="247"/>
                    <a:pt x="174" y="247"/>
                  </a:cubicBezTo>
                  <a:cubicBezTo>
                    <a:pt x="174" y="97"/>
                    <a:pt x="0" y="0"/>
                    <a:pt x="0" y="0"/>
                  </a:cubicBezTo>
                  <a:cubicBezTo>
                    <a:pt x="860" y="0"/>
                    <a:pt x="860" y="0"/>
                    <a:pt x="860" y="0"/>
                  </a:cubicBezTo>
                  <a:cubicBezTo>
                    <a:pt x="860" y="0"/>
                    <a:pt x="661" y="98"/>
                    <a:pt x="661" y="247"/>
                  </a:cubicBezTo>
                  <a:cubicBezTo>
                    <a:pt x="660" y="1925"/>
                    <a:pt x="660" y="1925"/>
                    <a:pt x="660" y="1925"/>
                  </a:cubicBezTo>
                  <a:cubicBezTo>
                    <a:pt x="660" y="2280"/>
                    <a:pt x="897" y="2525"/>
                    <a:pt x="1176" y="2527"/>
                  </a:cubicBezTo>
                  <a:cubicBezTo>
                    <a:pt x="1454" y="2528"/>
                    <a:pt x="1678" y="2277"/>
                    <a:pt x="1678" y="1925"/>
                  </a:cubicBezTo>
                  <a:cubicBezTo>
                    <a:pt x="1679" y="247"/>
                    <a:pt x="1679" y="247"/>
                    <a:pt x="1679" y="247"/>
                  </a:cubicBezTo>
                  <a:cubicBezTo>
                    <a:pt x="1679" y="97"/>
                    <a:pt x="1495" y="0"/>
                    <a:pt x="1495"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9" name="Freeform 37"/>
            <p:cNvSpPr>
              <a:spLocks/>
            </p:cNvSpPr>
            <p:nvPr/>
          </p:nvSpPr>
          <p:spPr bwMode="gray">
            <a:xfrm>
              <a:off x="5230813" y="2459038"/>
              <a:ext cx="568325" cy="915988"/>
            </a:xfrm>
            <a:custGeom>
              <a:avLst/>
              <a:gdLst/>
              <a:ahLst/>
              <a:cxnLst>
                <a:cxn ang="0">
                  <a:pos x="1537" y="501"/>
                </a:cxn>
                <a:cxn ang="0">
                  <a:pos x="1067" y="289"/>
                </a:cxn>
                <a:cxn ang="0">
                  <a:pos x="528" y="709"/>
                </a:cxn>
                <a:cxn ang="0">
                  <a:pos x="1042" y="1230"/>
                </a:cxn>
                <a:cxn ang="0">
                  <a:pos x="1786" y="2067"/>
                </a:cxn>
                <a:cxn ang="0">
                  <a:pos x="681" y="2885"/>
                </a:cxn>
                <a:cxn ang="0">
                  <a:pos x="162" y="2813"/>
                </a:cxn>
                <a:cxn ang="0">
                  <a:pos x="0" y="2280"/>
                </a:cxn>
                <a:cxn ang="0">
                  <a:pos x="689" y="2582"/>
                </a:cxn>
                <a:cxn ang="0">
                  <a:pos x="1311" y="2126"/>
                </a:cxn>
                <a:cxn ang="0">
                  <a:pos x="48" y="765"/>
                </a:cxn>
                <a:cxn ang="0">
                  <a:pos x="1019" y="0"/>
                </a:cxn>
                <a:cxn ang="0">
                  <a:pos x="1537" y="72"/>
                </a:cxn>
                <a:cxn ang="0">
                  <a:pos x="1537" y="501"/>
                </a:cxn>
              </a:cxnLst>
              <a:rect l="0" t="0" r="r" b="b"/>
              <a:pathLst>
                <a:path w="1788" h="2885">
                  <a:moveTo>
                    <a:pt x="1537" y="501"/>
                  </a:moveTo>
                  <a:cubicBezTo>
                    <a:pt x="1537" y="501"/>
                    <a:pt x="1416" y="290"/>
                    <a:pt x="1067" y="289"/>
                  </a:cubicBezTo>
                  <a:cubicBezTo>
                    <a:pt x="718" y="288"/>
                    <a:pt x="529" y="471"/>
                    <a:pt x="528" y="709"/>
                  </a:cubicBezTo>
                  <a:cubicBezTo>
                    <a:pt x="527" y="978"/>
                    <a:pt x="729" y="1079"/>
                    <a:pt x="1042" y="1230"/>
                  </a:cubicBezTo>
                  <a:cubicBezTo>
                    <a:pt x="1340" y="1373"/>
                    <a:pt x="1788" y="1570"/>
                    <a:pt x="1786" y="2067"/>
                  </a:cubicBezTo>
                  <a:cubicBezTo>
                    <a:pt x="1785" y="2513"/>
                    <a:pt x="1390" y="2885"/>
                    <a:pt x="681" y="2885"/>
                  </a:cubicBezTo>
                  <a:cubicBezTo>
                    <a:pt x="463" y="2884"/>
                    <a:pt x="162" y="2813"/>
                    <a:pt x="162" y="2813"/>
                  </a:cubicBezTo>
                  <a:cubicBezTo>
                    <a:pt x="0" y="2280"/>
                    <a:pt x="0" y="2280"/>
                    <a:pt x="0" y="2280"/>
                  </a:cubicBezTo>
                  <a:cubicBezTo>
                    <a:pt x="150" y="2426"/>
                    <a:pt x="416" y="2582"/>
                    <a:pt x="689" y="2582"/>
                  </a:cubicBezTo>
                  <a:cubicBezTo>
                    <a:pt x="973" y="2582"/>
                    <a:pt x="1311" y="2407"/>
                    <a:pt x="1311" y="2126"/>
                  </a:cubicBezTo>
                  <a:cubicBezTo>
                    <a:pt x="1311" y="1583"/>
                    <a:pt x="48" y="1674"/>
                    <a:pt x="48" y="765"/>
                  </a:cubicBezTo>
                  <a:cubicBezTo>
                    <a:pt x="48" y="453"/>
                    <a:pt x="266" y="0"/>
                    <a:pt x="1019" y="0"/>
                  </a:cubicBezTo>
                  <a:cubicBezTo>
                    <a:pt x="1264" y="0"/>
                    <a:pt x="1537" y="72"/>
                    <a:pt x="1537" y="72"/>
                  </a:cubicBezTo>
                  <a:lnTo>
                    <a:pt x="1537" y="501"/>
                  </a:lnTo>
                  <a:close/>
                </a:path>
              </a:pathLst>
            </a:custGeom>
            <a:solidFill>
              <a:srgbClr val="FF0000"/>
            </a:solidFill>
            <a:ln w="9525">
              <a:noFill/>
              <a:round/>
              <a:headEnd/>
              <a:tailEnd/>
            </a:ln>
          </p:spPr>
          <p:txBody>
            <a:bodyPr/>
            <a:lstStyle/>
            <a:p>
              <a:endParaRPr lang="en-US">
                <a:solidFill>
                  <a:srgbClr val="000000"/>
                </a:solidFill>
              </a:endParaRPr>
            </a:p>
          </p:txBody>
        </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en-US" altLang="ja-JP" smtClean="0"/>
              <a:t>Click to edit Master title style</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F9741228-C42A-418F-9726-BACD27BFE592}"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Click icon to add picture</a:t>
            </a:r>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BAF971F9-B8D7-42B9-B7E4-4EF79A8618F5}"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Rectangle 6"/>
          <p:cNvSpPr>
            <a:spLocks noGrp="1" noChangeArrowheads="1"/>
          </p:cNvSpPr>
          <p:nvPr>
            <p:ph type="sldNum" sz="quarter" idx="10"/>
          </p:nvPr>
        </p:nvSpPr>
        <p:spPr/>
        <p:txBody>
          <a:bodyPr/>
          <a:lstStyle>
            <a:lvl1pPr>
              <a:defRPr/>
            </a:lvl1pPr>
          </a:lstStyle>
          <a:p>
            <a:fld id="{05D5BF85-7CA3-4FFC-A3D5-FF0148020A77}"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a:xfrm>
            <a:off x="168275" y="-1588"/>
            <a:ext cx="6438900" cy="6464301"/>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Rectangle 6"/>
          <p:cNvSpPr>
            <a:spLocks noGrp="1" noChangeArrowheads="1"/>
          </p:cNvSpPr>
          <p:nvPr>
            <p:ph type="sldNum" sz="quarter" idx="10"/>
          </p:nvPr>
        </p:nvSpPr>
        <p:spPr/>
        <p:txBody>
          <a:bodyPr/>
          <a:lstStyle>
            <a:lvl1pPr>
              <a:defRPr/>
            </a:lvl1pPr>
          </a:lstStyle>
          <a:p>
            <a:fld id="{AD8950B4-985B-4BF9-A1A6-95CACC054699}"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3"/>
          <p:cNvSpPr>
            <a:spLocks noGrp="1"/>
          </p:cNvSpPr>
          <p:nvPr>
            <p:ph type="body" sz="quarter" idx="10"/>
          </p:nvPr>
        </p:nvSpPr>
        <p:spPr>
          <a:xfrm>
            <a:off x="356260" y="6056416"/>
            <a:ext cx="7492340" cy="572984"/>
          </a:xfrm>
        </p:spPr>
        <p:txBody>
          <a:bodyPr/>
          <a:lstStyle>
            <a:lvl1pPr marL="0" indent="0">
              <a:lnSpc>
                <a:spcPct val="85000"/>
              </a:lnSpc>
              <a:spcBef>
                <a:spcPts val="0"/>
              </a:spcBef>
              <a:buNone/>
              <a:defRPr sz="600">
                <a:solidFill>
                  <a:schemeClr val="tx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smtClean="0"/>
              <a:t>Click to edit Master text styles</a:t>
            </a: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sp>
        <p:nvSpPr>
          <p:cNvPr id="2" name="Line 102"/>
          <p:cNvSpPr>
            <a:spLocks noChangeShapeType="1"/>
          </p:cNvSpPr>
          <p:nvPr userDrawn="1"/>
        </p:nvSpPr>
        <p:spPr bwMode="auto">
          <a:xfrm>
            <a:off x="2678913"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3" name="Line 103"/>
          <p:cNvSpPr>
            <a:spLocks noChangeShapeType="1"/>
          </p:cNvSpPr>
          <p:nvPr userDrawn="1"/>
        </p:nvSpPr>
        <p:spPr bwMode="auto">
          <a:xfrm>
            <a:off x="2912275"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4" name="Line 104"/>
          <p:cNvSpPr>
            <a:spLocks noChangeShapeType="1"/>
          </p:cNvSpPr>
          <p:nvPr userDrawn="1"/>
        </p:nvSpPr>
        <p:spPr bwMode="auto">
          <a:xfrm>
            <a:off x="3380588"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5" name="Line 105"/>
          <p:cNvSpPr>
            <a:spLocks noChangeShapeType="1"/>
          </p:cNvSpPr>
          <p:nvPr userDrawn="1"/>
        </p:nvSpPr>
        <p:spPr bwMode="auto">
          <a:xfrm>
            <a:off x="3613950"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 name="Line 106"/>
          <p:cNvSpPr>
            <a:spLocks noChangeShapeType="1"/>
          </p:cNvSpPr>
          <p:nvPr userDrawn="1"/>
        </p:nvSpPr>
        <p:spPr bwMode="auto">
          <a:xfrm>
            <a:off x="3145638"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7" name="Rectangle 689"/>
          <p:cNvSpPr>
            <a:spLocks noChangeArrowheads="1"/>
          </p:cNvSpPr>
          <p:nvPr userDrawn="1"/>
        </p:nvSpPr>
        <p:spPr bwMode="auto">
          <a:xfrm>
            <a:off x="2436025" y="5605463"/>
            <a:ext cx="2801938" cy="252412"/>
          </a:xfrm>
          <a:prstGeom prst="rect">
            <a:avLst/>
          </a:prstGeom>
          <a:noFill/>
          <a:ln w="12700" algn="ctr">
            <a:noFill/>
            <a:miter lim="800000"/>
            <a:headEnd/>
            <a:tailEnd/>
          </a:ln>
        </p:spPr>
        <p:txBody>
          <a:bodyPr lIns="0" tIns="0" rIns="0" bIns="0" anchor="ctr" anchorCtr="1"/>
          <a:lstStyle/>
          <a:p>
            <a:pPr algn="ctr" fontAlgn="ctr">
              <a:spcBef>
                <a:spcPct val="0"/>
              </a:spcBef>
              <a:spcAft>
                <a:spcPct val="0"/>
              </a:spcAft>
              <a:defRPr/>
            </a:pPr>
            <a:r>
              <a:rPr kumimoji="1" lang="en-US" sz="1000" b="1" dirty="0">
                <a:solidFill>
                  <a:srgbClr val="000000"/>
                </a:solidFill>
                <a:ea typeface="MS UI Gothic" pitchFamily="34" charset="-128"/>
              </a:rPr>
              <a:t>2010</a:t>
            </a:r>
          </a:p>
        </p:txBody>
      </p:sp>
      <p:sp>
        <p:nvSpPr>
          <p:cNvPr id="8" name="Rectangle 263"/>
          <p:cNvSpPr>
            <a:spLocks noChangeArrowheads="1"/>
          </p:cNvSpPr>
          <p:nvPr userDrawn="1"/>
        </p:nvSpPr>
        <p:spPr bwMode="auto">
          <a:xfrm>
            <a:off x="1046163" y="5605463"/>
            <a:ext cx="1389799" cy="252412"/>
          </a:xfrm>
          <a:prstGeom prst="rect">
            <a:avLst/>
          </a:prstGeom>
          <a:noFill/>
          <a:ln w="12700" algn="ctr">
            <a:noFill/>
            <a:miter lim="800000"/>
            <a:headEnd/>
            <a:tailEnd/>
          </a:ln>
        </p:spPr>
        <p:txBody>
          <a:bodyPr lIns="0" tIns="0" rIns="0" bIns="0" anchor="ctr" anchorCtr="1"/>
          <a:lstStyle/>
          <a:p>
            <a:pPr algn="ctr" fontAlgn="ctr">
              <a:spcBef>
                <a:spcPct val="0"/>
              </a:spcBef>
              <a:spcAft>
                <a:spcPct val="0"/>
              </a:spcAft>
              <a:defRPr/>
            </a:pPr>
            <a:r>
              <a:rPr kumimoji="1" lang="en-US" sz="1000" b="1" dirty="0">
                <a:solidFill>
                  <a:srgbClr val="000000"/>
                </a:solidFill>
                <a:ea typeface="MS UI Gothic" pitchFamily="34" charset="-128"/>
              </a:rPr>
              <a:t>2009</a:t>
            </a:r>
          </a:p>
        </p:txBody>
      </p:sp>
      <p:sp>
        <p:nvSpPr>
          <p:cNvPr id="9" name="Rectangle 133"/>
          <p:cNvSpPr>
            <a:spLocks noChangeArrowheads="1"/>
          </p:cNvSpPr>
          <p:nvPr userDrawn="1"/>
        </p:nvSpPr>
        <p:spPr bwMode="auto">
          <a:xfrm>
            <a:off x="1039025" y="5256213"/>
            <a:ext cx="709613"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en-US" sz="1000" b="1" dirty="0">
                <a:solidFill>
                  <a:srgbClr val="000000"/>
                </a:solidFill>
                <a:ea typeface="MS UI Gothic" pitchFamily="34" charset="-128"/>
              </a:rPr>
              <a:t>Q3</a:t>
            </a:r>
          </a:p>
        </p:txBody>
      </p:sp>
      <p:sp>
        <p:nvSpPr>
          <p:cNvPr id="18" name="Line 96"/>
          <p:cNvSpPr>
            <a:spLocks noChangeShapeType="1"/>
          </p:cNvSpPr>
          <p:nvPr userDrawn="1"/>
        </p:nvSpPr>
        <p:spPr bwMode="auto">
          <a:xfrm>
            <a:off x="1273975"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19" name="Line 97"/>
          <p:cNvSpPr>
            <a:spLocks noChangeShapeType="1"/>
          </p:cNvSpPr>
          <p:nvPr userDrawn="1"/>
        </p:nvSpPr>
        <p:spPr bwMode="auto">
          <a:xfrm>
            <a:off x="1507338"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0" name="Line 98"/>
          <p:cNvSpPr>
            <a:spLocks noChangeShapeType="1"/>
          </p:cNvSpPr>
          <p:nvPr userDrawn="1"/>
        </p:nvSpPr>
        <p:spPr bwMode="auto">
          <a:xfrm>
            <a:off x="1975650"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1" name="Line 99"/>
          <p:cNvSpPr>
            <a:spLocks noChangeShapeType="1"/>
          </p:cNvSpPr>
          <p:nvPr userDrawn="1"/>
        </p:nvSpPr>
        <p:spPr bwMode="auto">
          <a:xfrm>
            <a:off x="2209013"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2" name="Line 100"/>
          <p:cNvSpPr>
            <a:spLocks noChangeShapeType="1"/>
          </p:cNvSpPr>
          <p:nvPr userDrawn="1"/>
        </p:nvSpPr>
        <p:spPr bwMode="auto">
          <a:xfrm>
            <a:off x="2436025" y="1223963"/>
            <a:ext cx="0" cy="4614862"/>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3" name="Line 101"/>
          <p:cNvSpPr>
            <a:spLocks noChangeShapeType="1"/>
          </p:cNvSpPr>
          <p:nvPr userDrawn="1"/>
        </p:nvSpPr>
        <p:spPr bwMode="auto">
          <a:xfrm>
            <a:off x="1740700"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4" name="Line 107"/>
          <p:cNvSpPr>
            <a:spLocks noChangeShapeType="1"/>
          </p:cNvSpPr>
          <p:nvPr userDrawn="1"/>
        </p:nvSpPr>
        <p:spPr bwMode="auto">
          <a:xfrm>
            <a:off x="3847313"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5" name="Line 108"/>
          <p:cNvSpPr>
            <a:spLocks noChangeShapeType="1"/>
          </p:cNvSpPr>
          <p:nvPr userDrawn="1"/>
        </p:nvSpPr>
        <p:spPr bwMode="auto">
          <a:xfrm>
            <a:off x="4082263"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6" name="Line 109"/>
          <p:cNvSpPr>
            <a:spLocks noChangeShapeType="1"/>
          </p:cNvSpPr>
          <p:nvPr userDrawn="1"/>
        </p:nvSpPr>
        <p:spPr bwMode="auto">
          <a:xfrm>
            <a:off x="4315625"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7" name="Line 110"/>
          <p:cNvSpPr>
            <a:spLocks noChangeShapeType="1"/>
          </p:cNvSpPr>
          <p:nvPr userDrawn="1"/>
        </p:nvSpPr>
        <p:spPr bwMode="auto">
          <a:xfrm>
            <a:off x="4548988"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8" name="Line 62"/>
          <p:cNvSpPr>
            <a:spLocks noChangeShapeType="1"/>
          </p:cNvSpPr>
          <p:nvPr userDrawn="1"/>
        </p:nvSpPr>
        <p:spPr bwMode="auto">
          <a:xfrm>
            <a:off x="4780763" y="12128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9" name="Line 63"/>
          <p:cNvSpPr>
            <a:spLocks noChangeShapeType="1"/>
          </p:cNvSpPr>
          <p:nvPr userDrawn="1"/>
        </p:nvSpPr>
        <p:spPr bwMode="auto">
          <a:xfrm>
            <a:off x="5014125" y="12128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30" name="Line 64"/>
          <p:cNvSpPr>
            <a:spLocks noChangeShapeType="1"/>
          </p:cNvSpPr>
          <p:nvPr userDrawn="1"/>
        </p:nvSpPr>
        <p:spPr bwMode="auto">
          <a:xfrm>
            <a:off x="5249075" y="1223963"/>
            <a:ext cx="0" cy="4578350"/>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31" name="Line 100"/>
          <p:cNvSpPr>
            <a:spLocks noChangeShapeType="1"/>
          </p:cNvSpPr>
          <p:nvPr userDrawn="1"/>
        </p:nvSpPr>
        <p:spPr bwMode="auto">
          <a:xfrm>
            <a:off x="1041400" y="1223963"/>
            <a:ext cx="0" cy="4606925"/>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cxnSp>
        <p:nvCxnSpPr>
          <p:cNvPr id="32" name="Gerade Verbindung 95"/>
          <p:cNvCxnSpPr>
            <a:cxnSpLocks noChangeShapeType="1"/>
          </p:cNvCxnSpPr>
          <p:nvPr userDrawn="1"/>
        </p:nvCxnSpPr>
        <p:spPr bwMode="auto">
          <a:xfrm flipV="1">
            <a:off x="1046163" y="1219200"/>
            <a:ext cx="5594350" cy="0"/>
          </a:xfrm>
          <a:prstGeom prst="line">
            <a:avLst/>
          </a:prstGeom>
          <a:noFill/>
          <a:ln w="9525" algn="ctr">
            <a:solidFill>
              <a:srgbClr val="505050"/>
            </a:solidFill>
            <a:round/>
            <a:headEnd/>
            <a:tailEnd/>
          </a:ln>
        </p:spPr>
      </p:cxnSp>
      <p:sp>
        <p:nvSpPr>
          <p:cNvPr id="33" name="Rectangle 130"/>
          <p:cNvSpPr>
            <a:spLocks noChangeArrowheads="1"/>
          </p:cNvSpPr>
          <p:nvPr userDrawn="1"/>
        </p:nvSpPr>
        <p:spPr bwMode="auto">
          <a:xfrm>
            <a:off x="1740700" y="5256213"/>
            <a:ext cx="703263"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Q4</a:t>
            </a:r>
          </a:p>
        </p:txBody>
      </p:sp>
      <p:sp>
        <p:nvSpPr>
          <p:cNvPr id="34" name="Rectangle 139"/>
          <p:cNvSpPr>
            <a:spLocks noChangeArrowheads="1"/>
          </p:cNvSpPr>
          <p:nvPr userDrawn="1"/>
        </p:nvSpPr>
        <p:spPr bwMode="auto">
          <a:xfrm>
            <a:off x="4550575" y="5256213"/>
            <a:ext cx="703263"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Q4</a:t>
            </a:r>
          </a:p>
        </p:txBody>
      </p:sp>
      <p:sp>
        <p:nvSpPr>
          <p:cNvPr id="35" name="Rectangle 133"/>
          <p:cNvSpPr>
            <a:spLocks noChangeArrowheads="1"/>
          </p:cNvSpPr>
          <p:nvPr userDrawn="1"/>
        </p:nvSpPr>
        <p:spPr bwMode="auto">
          <a:xfrm>
            <a:off x="3855250" y="5256213"/>
            <a:ext cx="687388"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Q3</a:t>
            </a:r>
          </a:p>
        </p:txBody>
      </p:sp>
      <p:sp>
        <p:nvSpPr>
          <p:cNvPr id="36" name="Rectangle 136"/>
          <p:cNvSpPr>
            <a:spLocks noChangeArrowheads="1"/>
          </p:cNvSpPr>
          <p:nvPr userDrawn="1"/>
        </p:nvSpPr>
        <p:spPr bwMode="auto">
          <a:xfrm>
            <a:off x="3166275" y="5256213"/>
            <a:ext cx="681038"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Q2</a:t>
            </a:r>
          </a:p>
        </p:txBody>
      </p:sp>
      <p:sp>
        <p:nvSpPr>
          <p:cNvPr id="37" name="Rectangle 313"/>
          <p:cNvSpPr>
            <a:spLocks noChangeArrowheads="1"/>
          </p:cNvSpPr>
          <p:nvPr userDrawn="1"/>
        </p:nvSpPr>
        <p:spPr bwMode="auto">
          <a:xfrm>
            <a:off x="2458250" y="5256213"/>
            <a:ext cx="695325"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Q1</a:t>
            </a:r>
          </a:p>
        </p:txBody>
      </p:sp>
      <p:grpSp>
        <p:nvGrpSpPr>
          <p:cNvPr id="10" name="Gruppieren 59"/>
          <p:cNvGrpSpPr>
            <a:grpSpLocks/>
          </p:cNvGrpSpPr>
          <p:nvPr userDrawn="1"/>
        </p:nvGrpSpPr>
        <p:grpSpPr bwMode="auto">
          <a:xfrm>
            <a:off x="6662738" y="5705475"/>
            <a:ext cx="2205037" cy="941388"/>
            <a:chOff x="6662738" y="5705475"/>
            <a:chExt cx="2205037" cy="941062"/>
          </a:xfrm>
        </p:grpSpPr>
        <p:sp>
          <p:nvSpPr>
            <p:cNvPr id="39" name="Rectangle 56"/>
            <p:cNvSpPr>
              <a:spLocks noChangeArrowheads="1"/>
            </p:cNvSpPr>
            <p:nvPr/>
          </p:nvSpPr>
          <p:spPr bwMode="auto">
            <a:xfrm>
              <a:off x="6662738" y="6430712"/>
              <a:ext cx="2000250" cy="215825"/>
            </a:xfrm>
            <a:prstGeom prst="rect">
              <a:avLst/>
            </a:prstGeom>
            <a:noFill/>
            <a:ln w="12700">
              <a:noFill/>
              <a:miter lim="800000"/>
              <a:headEnd/>
              <a:tailEnd/>
            </a:ln>
          </p:spPr>
          <p:txBody>
            <a:bodyPr lIns="88162" tIns="43308" rIns="88162" bIns="43308">
              <a:spAutoFit/>
            </a:bodyPr>
            <a:lstStyle/>
            <a:p>
              <a:pPr defTabSz="742950" fontAlgn="ctr">
                <a:lnSpc>
                  <a:spcPct val="90000"/>
                </a:lnSpc>
                <a:spcBef>
                  <a:spcPct val="0"/>
                </a:spcBef>
                <a:spcAft>
                  <a:spcPct val="0"/>
                </a:spcAft>
                <a:defRPr/>
              </a:pPr>
              <a:r>
                <a:rPr kumimoji="1" lang="en-US" sz="900" dirty="0">
                  <a:solidFill>
                    <a:srgbClr val="000000"/>
                  </a:solidFill>
                  <a:ea typeface="MS UI Gothic" pitchFamily="34" charset="-128"/>
                </a:rPr>
                <a:t>All dates are subject to change. </a:t>
              </a:r>
            </a:p>
          </p:txBody>
        </p:sp>
        <p:sp>
          <p:nvSpPr>
            <p:cNvPr id="40" name="Rectangle 61"/>
            <p:cNvSpPr>
              <a:spLocks noChangeArrowheads="1"/>
            </p:cNvSpPr>
            <p:nvPr/>
          </p:nvSpPr>
          <p:spPr bwMode="auto">
            <a:xfrm>
              <a:off x="6665913" y="6014931"/>
              <a:ext cx="1049337" cy="238043"/>
            </a:xfrm>
            <a:prstGeom prst="rect">
              <a:avLst/>
            </a:prstGeom>
            <a:solidFill>
              <a:schemeClr val="bg1"/>
            </a:solidFill>
            <a:ln w="12700">
              <a:solidFill>
                <a:schemeClr val="tx1"/>
              </a:solidFill>
              <a:prstDash val="lgDashDot"/>
              <a:miter lim="800000"/>
              <a:headEnd/>
              <a:tailEnd/>
            </a:ln>
          </p:spPr>
          <p:txBody>
            <a:bodyPr wrap="none" lIns="0" tIns="0" rIns="0" bIns="0" anchor="ctr"/>
            <a:lstStyle/>
            <a:p>
              <a:pPr marL="92075" fontAlgn="ctr">
                <a:spcBef>
                  <a:spcPct val="0"/>
                </a:spcBef>
                <a:spcAft>
                  <a:spcPct val="0"/>
                </a:spcAft>
                <a:defRPr/>
              </a:pPr>
              <a:endParaRPr kumimoji="1" lang="en-US" sz="800" b="1" dirty="0">
                <a:solidFill>
                  <a:srgbClr val="000000"/>
                </a:solidFill>
                <a:ea typeface="MS UI Gothic" pitchFamily="34" charset="-128"/>
              </a:endParaRPr>
            </a:p>
          </p:txBody>
        </p:sp>
        <p:grpSp>
          <p:nvGrpSpPr>
            <p:cNvPr id="11" name="Group 63"/>
            <p:cNvGrpSpPr>
              <a:grpSpLocks/>
            </p:cNvGrpSpPr>
            <p:nvPr/>
          </p:nvGrpSpPr>
          <p:grpSpPr bwMode="auto">
            <a:xfrm>
              <a:off x="6662738" y="5729288"/>
              <a:ext cx="1052513" cy="238125"/>
              <a:chOff x="1519" y="1298"/>
              <a:chExt cx="1860" cy="136"/>
            </a:xfrm>
            <a:solidFill>
              <a:schemeClr val="bg1"/>
            </a:solidFill>
          </p:grpSpPr>
          <p:sp>
            <p:nvSpPr>
              <p:cNvPr id="50" name="Rectangle 64"/>
              <p:cNvSpPr>
                <a:spLocks noChangeArrowheads="1"/>
              </p:cNvSpPr>
              <p:nvPr/>
            </p:nvSpPr>
            <p:spPr bwMode="auto">
              <a:xfrm>
                <a:off x="1519" y="1298"/>
                <a:ext cx="1860" cy="136"/>
              </a:xfrm>
              <a:prstGeom prst="rect">
                <a:avLst/>
              </a:prstGeom>
              <a:grpFill/>
              <a:ln w="12700">
                <a:solidFill>
                  <a:schemeClr val="tx1"/>
                </a:solidFill>
                <a:miter lim="800000"/>
                <a:headEnd/>
                <a:tailEnd/>
              </a:ln>
              <a:effectLst/>
            </p:spPr>
            <p:txBody>
              <a:bodyPr wrap="none" lIns="0" tIns="0" rIns="0" bIns="0" anchor="ctr"/>
              <a:lstStyle/>
              <a:p>
                <a:pPr marL="92075" fontAlgn="ctr">
                  <a:spcBef>
                    <a:spcPct val="0"/>
                  </a:spcBef>
                  <a:spcAft>
                    <a:spcPct val="0"/>
                  </a:spcAft>
                  <a:defRPr/>
                </a:pPr>
                <a:endParaRPr kumimoji="1" lang="en-US" sz="800" b="1" dirty="0">
                  <a:solidFill>
                    <a:srgbClr val="000000"/>
                  </a:solidFill>
                  <a:ea typeface="MS UI Gothic" pitchFamily="50" charset="-128"/>
                </a:endParaRPr>
              </a:p>
            </p:txBody>
          </p:sp>
          <p:sp>
            <p:nvSpPr>
              <p:cNvPr id="51" name="Line 65"/>
              <p:cNvSpPr>
                <a:spLocks noChangeShapeType="1"/>
              </p:cNvSpPr>
              <p:nvPr/>
            </p:nvSpPr>
            <p:spPr bwMode="auto">
              <a:xfrm>
                <a:off x="3379" y="1298"/>
                <a:ext cx="0" cy="136"/>
              </a:xfrm>
              <a:prstGeom prst="line">
                <a:avLst/>
              </a:prstGeom>
              <a:grpFill/>
              <a:ln w="28575">
                <a:solidFill>
                  <a:schemeClr val="bg1"/>
                </a:solidFill>
                <a:round/>
                <a:headEnd/>
                <a:tailEnd/>
              </a:ln>
              <a:effectLst/>
            </p:spPr>
            <p:txBody>
              <a:bodyPr lIns="0" tIns="0" rIns="0" bIns="0" anchor="ctr"/>
              <a:lstStyle/>
              <a:p>
                <a:pPr algn="ctr" fontAlgn="ctr">
                  <a:spcBef>
                    <a:spcPct val="0"/>
                  </a:spcBef>
                  <a:spcAft>
                    <a:spcPct val="0"/>
                  </a:spcAft>
                  <a:defRPr/>
                </a:pPr>
                <a:endParaRPr kumimoji="1" lang="de-DE" sz="2800" dirty="0">
                  <a:solidFill>
                    <a:srgbClr val="000000"/>
                  </a:solidFill>
                  <a:ea typeface="MS UI Gothic" pitchFamily="50" charset="-128"/>
                </a:endParaRPr>
              </a:p>
            </p:txBody>
          </p:sp>
        </p:grpSp>
        <p:grpSp>
          <p:nvGrpSpPr>
            <p:cNvPr id="12" name="Group 69"/>
            <p:cNvGrpSpPr>
              <a:grpSpLocks/>
            </p:cNvGrpSpPr>
            <p:nvPr/>
          </p:nvGrpSpPr>
          <p:grpSpPr bwMode="auto">
            <a:xfrm>
              <a:off x="7797800" y="6015038"/>
              <a:ext cx="1050925" cy="238125"/>
              <a:chOff x="1519" y="1298"/>
              <a:chExt cx="1860" cy="136"/>
            </a:xfrm>
          </p:grpSpPr>
          <p:sp>
            <p:nvSpPr>
              <p:cNvPr id="48" name="Rectangle 70"/>
              <p:cNvSpPr>
                <a:spLocks noChangeArrowheads="1"/>
              </p:cNvSpPr>
              <p:nvPr/>
            </p:nvSpPr>
            <p:spPr bwMode="auto">
              <a:xfrm>
                <a:off x="1519" y="1298"/>
                <a:ext cx="1860" cy="136"/>
              </a:xfrm>
              <a:prstGeom prst="rect">
                <a:avLst/>
              </a:prstGeom>
              <a:solidFill>
                <a:schemeClr val="accent1"/>
              </a:solidFill>
              <a:ln w="12700">
                <a:solidFill>
                  <a:schemeClr val="tx1"/>
                </a:solidFill>
                <a:miter lim="800000"/>
                <a:headEnd/>
                <a:tailEnd/>
              </a:ln>
            </p:spPr>
            <p:txBody>
              <a:bodyPr wrap="none" lIns="0" tIns="0" rIns="0" bIns="0" anchor="ctr"/>
              <a:lstStyle/>
              <a:p>
                <a:pPr marL="92075" fontAlgn="ctr">
                  <a:spcBef>
                    <a:spcPct val="0"/>
                  </a:spcBef>
                  <a:spcAft>
                    <a:spcPct val="0"/>
                  </a:spcAft>
                  <a:defRPr/>
                </a:pPr>
                <a:endParaRPr kumimoji="1" lang="en-US" sz="800" b="1" dirty="0">
                  <a:solidFill>
                    <a:srgbClr val="000000"/>
                  </a:solidFill>
                  <a:ea typeface="MS UI Gothic" pitchFamily="34" charset="-128"/>
                </a:endParaRPr>
              </a:p>
            </p:txBody>
          </p:sp>
          <p:sp>
            <p:nvSpPr>
              <p:cNvPr id="49" name="Line 71"/>
              <p:cNvSpPr>
                <a:spLocks noChangeShapeType="1"/>
              </p:cNvSpPr>
              <p:nvPr/>
            </p:nvSpPr>
            <p:spPr bwMode="auto">
              <a:xfrm>
                <a:off x="3379" y="1298"/>
                <a:ext cx="0" cy="136"/>
              </a:xfrm>
              <a:prstGeom prst="line">
                <a:avLst/>
              </a:prstGeom>
              <a:noFill/>
              <a:ln w="28575">
                <a:solidFill>
                  <a:schemeClr val="bg1"/>
                </a:solidFill>
                <a:round/>
                <a:headEnd/>
                <a:tailEnd/>
              </a:ln>
            </p:spPr>
            <p:txBody>
              <a:bodyPr lIns="0" tIns="0" rIns="0" bIns="0" anchor="ctr"/>
              <a:lstStyle/>
              <a:p>
                <a:pPr fontAlgn="base">
                  <a:spcBef>
                    <a:spcPct val="0"/>
                  </a:spcBef>
                  <a:spcAft>
                    <a:spcPct val="0"/>
                  </a:spcAft>
                  <a:defRPr/>
                </a:pPr>
                <a:endParaRPr kumimoji="1" lang="de-DE" sz="2800" dirty="0">
                  <a:solidFill>
                    <a:srgbClr val="000000"/>
                  </a:solidFill>
                  <a:ea typeface="MS UI Gothic" pitchFamily="34" charset="-128"/>
                </a:endParaRPr>
              </a:p>
            </p:txBody>
          </p:sp>
        </p:grpSp>
        <p:grpSp>
          <p:nvGrpSpPr>
            <p:cNvPr id="13" name="Group 63"/>
            <p:cNvGrpSpPr>
              <a:grpSpLocks/>
            </p:cNvGrpSpPr>
            <p:nvPr/>
          </p:nvGrpSpPr>
          <p:grpSpPr bwMode="auto">
            <a:xfrm>
              <a:off x="7796213" y="5729288"/>
              <a:ext cx="1049338" cy="228600"/>
              <a:chOff x="1519" y="1298"/>
              <a:chExt cx="1860" cy="136"/>
            </a:xfrm>
            <a:solidFill>
              <a:schemeClr val="bg1"/>
            </a:solidFill>
          </p:grpSpPr>
          <p:sp>
            <p:nvSpPr>
              <p:cNvPr id="46" name="Rectangle 64"/>
              <p:cNvSpPr>
                <a:spLocks noChangeArrowheads="1"/>
              </p:cNvSpPr>
              <p:nvPr/>
            </p:nvSpPr>
            <p:spPr bwMode="auto">
              <a:xfrm>
                <a:off x="1519" y="1298"/>
                <a:ext cx="1860" cy="136"/>
              </a:xfrm>
              <a:prstGeom prst="rect">
                <a:avLst/>
              </a:prstGeom>
              <a:grpFill/>
              <a:ln w="12700">
                <a:solidFill>
                  <a:schemeClr val="tx1"/>
                </a:solidFill>
                <a:miter lim="800000"/>
                <a:headEnd/>
                <a:tailEnd/>
              </a:ln>
              <a:effectLst/>
            </p:spPr>
            <p:txBody>
              <a:bodyPr wrap="none" lIns="0" tIns="0" rIns="0" bIns="0" anchor="ctr"/>
              <a:lstStyle/>
              <a:p>
                <a:pPr marL="92075" algn="ctr" fontAlgn="ctr">
                  <a:spcBef>
                    <a:spcPct val="0"/>
                  </a:spcBef>
                  <a:spcAft>
                    <a:spcPct val="0"/>
                  </a:spcAft>
                  <a:defRPr/>
                </a:pPr>
                <a:endParaRPr kumimoji="1" lang="en-US" sz="800" b="1" dirty="0">
                  <a:solidFill>
                    <a:srgbClr val="000000"/>
                  </a:solidFill>
                  <a:ea typeface="MS UI Gothic" pitchFamily="50" charset="-128"/>
                </a:endParaRPr>
              </a:p>
            </p:txBody>
          </p:sp>
          <p:sp>
            <p:nvSpPr>
              <p:cNvPr id="47" name="Line 65"/>
              <p:cNvSpPr>
                <a:spLocks noChangeShapeType="1"/>
              </p:cNvSpPr>
              <p:nvPr/>
            </p:nvSpPr>
            <p:spPr bwMode="auto">
              <a:xfrm>
                <a:off x="3379" y="1298"/>
                <a:ext cx="0" cy="136"/>
              </a:xfrm>
              <a:prstGeom prst="line">
                <a:avLst/>
              </a:prstGeom>
              <a:grpFill/>
              <a:ln w="28575">
                <a:solidFill>
                  <a:schemeClr val="bg1"/>
                </a:solidFill>
                <a:round/>
                <a:headEnd/>
                <a:tailEnd/>
              </a:ln>
              <a:effectLst/>
            </p:spPr>
            <p:txBody>
              <a:bodyPr lIns="0" tIns="0" rIns="0" bIns="0" anchor="ctr"/>
              <a:lstStyle/>
              <a:p>
                <a:pPr algn="ctr" fontAlgn="ctr">
                  <a:spcBef>
                    <a:spcPct val="0"/>
                  </a:spcBef>
                  <a:spcAft>
                    <a:spcPct val="0"/>
                  </a:spcAft>
                  <a:defRPr/>
                </a:pPr>
                <a:endParaRPr kumimoji="1" lang="de-DE" sz="2800" dirty="0">
                  <a:solidFill>
                    <a:srgbClr val="000000"/>
                  </a:solidFill>
                  <a:ea typeface="MS UI Gothic" pitchFamily="50" charset="-128"/>
                </a:endParaRPr>
              </a:p>
            </p:txBody>
          </p:sp>
        </p:grpSp>
        <p:sp>
          <p:nvSpPr>
            <p:cNvPr id="44" name="Freeform 88"/>
            <p:cNvSpPr>
              <a:spLocks/>
            </p:cNvSpPr>
            <p:nvPr/>
          </p:nvSpPr>
          <p:spPr bwMode="auto">
            <a:xfrm>
              <a:off x="8534400" y="5735628"/>
              <a:ext cx="306388" cy="215825"/>
            </a:xfrm>
            <a:custGeom>
              <a:avLst/>
              <a:gdLst>
                <a:gd name="T0" fmla="*/ 0 w 185"/>
                <a:gd name="T1" fmla="*/ 0 h 139"/>
                <a:gd name="T2" fmla="*/ 2147483647 w 185"/>
                <a:gd name="T3" fmla="*/ 0 h 139"/>
                <a:gd name="T4" fmla="*/ 2147483647 w 185"/>
                <a:gd name="T5" fmla="*/ 2147483647 h 139"/>
                <a:gd name="T6" fmla="*/ 0 w 185"/>
                <a:gd name="T7" fmla="*/ 2147483647 h 139"/>
                <a:gd name="T8" fmla="*/ 0 60000 65536"/>
                <a:gd name="T9" fmla="*/ 0 60000 65536"/>
                <a:gd name="T10" fmla="*/ 0 60000 65536"/>
                <a:gd name="T11" fmla="*/ 0 60000 65536"/>
                <a:gd name="T12" fmla="*/ 0 w 185"/>
                <a:gd name="T13" fmla="*/ 0 h 139"/>
                <a:gd name="T14" fmla="*/ 185 w 185"/>
                <a:gd name="T15" fmla="*/ 139 h 139"/>
              </a:gdLst>
              <a:ahLst/>
              <a:cxnLst>
                <a:cxn ang="T8">
                  <a:pos x="T0" y="T1"/>
                </a:cxn>
                <a:cxn ang="T9">
                  <a:pos x="T2" y="T3"/>
                </a:cxn>
                <a:cxn ang="T10">
                  <a:pos x="T4" y="T5"/>
                </a:cxn>
                <a:cxn ang="T11">
                  <a:pos x="T6" y="T7"/>
                </a:cxn>
              </a:cxnLst>
              <a:rect l="T12" t="T13" r="T14" b="T15"/>
              <a:pathLst>
                <a:path w="185" h="139">
                  <a:moveTo>
                    <a:pt x="0" y="0"/>
                  </a:moveTo>
                  <a:lnTo>
                    <a:pt x="184" y="0"/>
                  </a:lnTo>
                  <a:lnTo>
                    <a:pt x="184" y="138"/>
                  </a:lnTo>
                  <a:lnTo>
                    <a:pt x="0" y="138"/>
                  </a:lnTo>
                </a:path>
              </a:pathLst>
            </a:custGeom>
            <a:solidFill>
              <a:schemeClr val="bg1">
                <a:lumMod val="75000"/>
              </a:schemeClr>
            </a:solidFill>
            <a:ln w="12700" cap="rnd">
              <a:noFill/>
              <a:round/>
              <a:headEnd/>
              <a:tailEnd/>
            </a:ln>
          </p:spPr>
          <p:txBody>
            <a:bodyPr/>
            <a:lstStyle/>
            <a:p>
              <a:pPr algn="ctr" fontAlgn="ctr">
                <a:spcBef>
                  <a:spcPct val="0"/>
                </a:spcBef>
                <a:spcAft>
                  <a:spcPct val="0"/>
                </a:spcAft>
                <a:defRPr/>
              </a:pPr>
              <a:endParaRPr kumimoji="1" lang="en-US" sz="2800" dirty="0">
                <a:solidFill>
                  <a:srgbClr val="000000"/>
                </a:solidFill>
                <a:ea typeface="MS UI Gothic" pitchFamily="50" charset="-128"/>
              </a:endParaRPr>
            </a:p>
          </p:txBody>
        </p:sp>
        <p:sp>
          <p:nvSpPr>
            <p:cNvPr id="45" name="Rechteck 44"/>
            <p:cNvSpPr>
              <a:spLocks noChangeArrowheads="1"/>
            </p:cNvSpPr>
            <p:nvPr/>
          </p:nvSpPr>
          <p:spPr bwMode="auto">
            <a:xfrm>
              <a:off x="7753350" y="5705475"/>
              <a:ext cx="1114425" cy="303108"/>
            </a:xfrm>
            <a:prstGeom prst="rect">
              <a:avLst/>
            </a:prstGeom>
            <a:noFill/>
            <a:ln w="9525">
              <a:noFill/>
              <a:miter lim="800000"/>
              <a:headEnd/>
              <a:tailEnd/>
            </a:ln>
          </p:spPr>
          <p:txBody>
            <a:bodyPr wrap="none">
              <a:spAutoFit/>
            </a:bodyPr>
            <a:lstStyle/>
            <a:p>
              <a:pPr defTabSz="742950" fontAlgn="ctr">
                <a:lnSpc>
                  <a:spcPct val="90000"/>
                </a:lnSpc>
                <a:spcBef>
                  <a:spcPct val="0"/>
                </a:spcBef>
                <a:spcAft>
                  <a:spcPct val="0"/>
                </a:spcAft>
                <a:defRPr/>
              </a:pPr>
              <a:r>
                <a:rPr kumimoji="1" lang="en-GB" sz="800" b="1" dirty="0">
                  <a:solidFill>
                    <a:srgbClr val="000000"/>
                  </a:solidFill>
                  <a:ea typeface="MS UI Gothic" pitchFamily="34" charset="-128"/>
                </a:rPr>
                <a:t>status 60/EOL </a:t>
              </a:r>
              <a:br>
                <a:rPr kumimoji="1" lang="en-GB" sz="800" b="1" dirty="0">
                  <a:solidFill>
                    <a:srgbClr val="000000"/>
                  </a:solidFill>
                  <a:ea typeface="MS UI Gothic" pitchFamily="34" charset="-128"/>
                </a:rPr>
              </a:br>
              <a:r>
                <a:rPr kumimoji="1" lang="en-GB" sz="700" b="1" dirty="0">
                  <a:solidFill>
                    <a:srgbClr val="000000"/>
                  </a:solidFill>
                  <a:ea typeface="MS UI Gothic" pitchFamily="34" charset="-128"/>
                </a:rPr>
                <a:t>as long as stock lasts</a:t>
              </a:r>
            </a:p>
          </p:txBody>
        </p:sp>
      </p:grpSp>
      <p:sp>
        <p:nvSpPr>
          <p:cNvPr id="52" name="Rechteck 51"/>
          <p:cNvSpPr/>
          <p:nvPr userDrawn="1"/>
        </p:nvSpPr>
        <p:spPr>
          <a:xfrm>
            <a:off x="7643813" y="6016625"/>
            <a:ext cx="1268412" cy="215900"/>
          </a:xfrm>
          <a:prstGeom prst="rect">
            <a:avLst/>
          </a:prstGeom>
        </p:spPr>
        <p:txBody>
          <a:bodyPr>
            <a:spAutoFit/>
          </a:bodyPr>
          <a:lstStyle/>
          <a:p>
            <a:pPr marL="92075" fontAlgn="ctr">
              <a:spcBef>
                <a:spcPct val="0"/>
              </a:spcBef>
              <a:spcAft>
                <a:spcPct val="0"/>
              </a:spcAft>
              <a:defRPr/>
            </a:pPr>
            <a:r>
              <a:rPr kumimoji="1" lang="en-US" sz="800" b="1" dirty="0">
                <a:solidFill>
                  <a:srgbClr val="000000"/>
                </a:solidFill>
                <a:ea typeface="MS UI Gothic" pitchFamily="34" charset="-128"/>
              </a:rPr>
              <a:t>new vs. last version</a:t>
            </a:r>
          </a:p>
        </p:txBody>
      </p:sp>
      <p:sp>
        <p:nvSpPr>
          <p:cNvPr id="53" name="Rechteck 52"/>
          <p:cNvSpPr/>
          <p:nvPr userDrawn="1"/>
        </p:nvSpPr>
        <p:spPr>
          <a:xfrm>
            <a:off x="6529388" y="6024563"/>
            <a:ext cx="854075" cy="214312"/>
          </a:xfrm>
          <a:prstGeom prst="rect">
            <a:avLst/>
          </a:prstGeom>
        </p:spPr>
        <p:txBody>
          <a:bodyPr wrap="none">
            <a:spAutoFit/>
          </a:bodyPr>
          <a:lstStyle/>
          <a:p>
            <a:pPr marL="92075" fontAlgn="ctr">
              <a:spcBef>
                <a:spcPct val="0"/>
              </a:spcBef>
              <a:spcAft>
                <a:spcPct val="0"/>
              </a:spcAft>
              <a:defRPr/>
            </a:pPr>
            <a:r>
              <a:rPr kumimoji="1" lang="en-US" sz="800" b="1" dirty="0">
                <a:solidFill>
                  <a:srgbClr val="000000"/>
                </a:solidFill>
                <a:ea typeface="MS UI Gothic" pitchFamily="34" charset="-128"/>
              </a:rPr>
              <a:t>not decided</a:t>
            </a:r>
          </a:p>
        </p:txBody>
      </p:sp>
      <p:sp>
        <p:nvSpPr>
          <p:cNvPr id="54" name="Rechteck 53"/>
          <p:cNvSpPr/>
          <p:nvPr userDrawn="1"/>
        </p:nvSpPr>
        <p:spPr>
          <a:xfrm>
            <a:off x="6511925" y="5746750"/>
            <a:ext cx="1123950" cy="214313"/>
          </a:xfrm>
          <a:prstGeom prst="rect">
            <a:avLst/>
          </a:prstGeom>
        </p:spPr>
        <p:txBody>
          <a:bodyPr wrap="none">
            <a:spAutoFit/>
          </a:bodyPr>
          <a:lstStyle/>
          <a:p>
            <a:pPr marL="92075" fontAlgn="ctr">
              <a:spcBef>
                <a:spcPct val="0"/>
              </a:spcBef>
              <a:spcAft>
                <a:spcPct val="0"/>
              </a:spcAft>
              <a:defRPr/>
            </a:pPr>
            <a:r>
              <a:rPr kumimoji="1" lang="en-US" sz="800" b="1" dirty="0">
                <a:solidFill>
                  <a:srgbClr val="000000"/>
                </a:solidFill>
                <a:ea typeface="MS UI Gothic" pitchFamily="50" charset="-128"/>
              </a:rPr>
              <a:t>roadmap product</a:t>
            </a:r>
          </a:p>
        </p:txBody>
      </p:sp>
      <p:sp>
        <p:nvSpPr>
          <p:cNvPr id="56" name="Rectangle 58"/>
          <p:cNvSpPr>
            <a:spLocks noGrp="1" noChangeArrowheads="1"/>
          </p:cNvSpPr>
          <p:nvPr userDrawn="1">
            <p:ph type="sldNum" sz="quarter" idx="11"/>
          </p:nvPr>
        </p:nvSpPr>
        <p:spPr/>
        <p:txBody>
          <a:bodyPr/>
          <a:lstStyle>
            <a:lvl1pPr>
              <a:defRPr/>
            </a:lvl1pPr>
          </a:lstStyle>
          <a:p>
            <a:pPr>
              <a:defRPr/>
            </a:pPr>
            <a:fld id="{B401958D-59DC-4E81-A246-44773F5C7CE1}" type="slidenum">
              <a:rPr lang="en-US" altLang="ja-JP">
                <a:solidFill>
                  <a:srgbClr val="FFFFFF"/>
                </a:solidFill>
              </a:rPr>
              <a:pPr>
                <a:defRPr/>
              </a:pPr>
              <a:t>‹#›</a:t>
            </a:fld>
            <a:endParaRPr lang="en-US" altLang="ja-JP" dirty="0">
              <a:solidFill>
                <a:srgbClr val="FFFFFF"/>
              </a:solidFill>
            </a:endParaRPr>
          </a:p>
        </p:txBody>
      </p:sp>
      <p:sp>
        <p:nvSpPr>
          <p:cNvPr id="57" name="Line 108"/>
          <p:cNvSpPr>
            <a:spLocks noChangeShapeType="1"/>
          </p:cNvSpPr>
          <p:nvPr userDrawn="1"/>
        </p:nvSpPr>
        <p:spPr bwMode="auto">
          <a:xfrm>
            <a:off x="5470898" y="12268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58" name="Line 109"/>
          <p:cNvSpPr>
            <a:spLocks noChangeShapeType="1"/>
          </p:cNvSpPr>
          <p:nvPr userDrawn="1"/>
        </p:nvSpPr>
        <p:spPr bwMode="auto">
          <a:xfrm>
            <a:off x="5704260" y="12268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59" name="Line 110"/>
          <p:cNvSpPr>
            <a:spLocks noChangeShapeType="1"/>
          </p:cNvSpPr>
          <p:nvPr userDrawn="1"/>
        </p:nvSpPr>
        <p:spPr bwMode="auto">
          <a:xfrm>
            <a:off x="5937623" y="12268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0" name="Line 62"/>
          <p:cNvSpPr>
            <a:spLocks noChangeShapeType="1"/>
          </p:cNvSpPr>
          <p:nvPr userDrawn="1"/>
        </p:nvSpPr>
        <p:spPr bwMode="auto">
          <a:xfrm>
            <a:off x="6169398" y="12189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1" name="Line 63"/>
          <p:cNvSpPr>
            <a:spLocks noChangeShapeType="1"/>
          </p:cNvSpPr>
          <p:nvPr userDrawn="1"/>
        </p:nvSpPr>
        <p:spPr bwMode="auto">
          <a:xfrm>
            <a:off x="6402760" y="12189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2" name="Line 64"/>
          <p:cNvSpPr>
            <a:spLocks noChangeShapeType="1"/>
          </p:cNvSpPr>
          <p:nvPr userDrawn="1"/>
        </p:nvSpPr>
        <p:spPr bwMode="auto">
          <a:xfrm>
            <a:off x="6637710" y="1222748"/>
            <a:ext cx="0" cy="4578350"/>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3" name="Rectangle 136"/>
          <p:cNvSpPr>
            <a:spLocks noChangeArrowheads="1"/>
          </p:cNvSpPr>
          <p:nvPr userDrawn="1"/>
        </p:nvSpPr>
        <p:spPr bwMode="auto">
          <a:xfrm>
            <a:off x="5952075" y="5254998"/>
            <a:ext cx="681038"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Q2</a:t>
            </a:r>
          </a:p>
        </p:txBody>
      </p:sp>
      <p:sp>
        <p:nvSpPr>
          <p:cNvPr id="64" name="Rectangle 313"/>
          <p:cNvSpPr>
            <a:spLocks noChangeArrowheads="1"/>
          </p:cNvSpPr>
          <p:nvPr userDrawn="1"/>
        </p:nvSpPr>
        <p:spPr bwMode="auto">
          <a:xfrm>
            <a:off x="5244050" y="5254998"/>
            <a:ext cx="695325"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Q1</a:t>
            </a:r>
          </a:p>
        </p:txBody>
      </p:sp>
      <p:sp>
        <p:nvSpPr>
          <p:cNvPr id="65" name="Rectangle 689"/>
          <p:cNvSpPr>
            <a:spLocks noChangeArrowheads="1"/>
          </p:cNvSpPr>
          <p:nvPr userDrawn="1"/>
        </p:nvSpPr>
        <p:spPr bwMode="auto">
          <a:xfrm>
            <a:off x="5266944" y="5604248"/>
            <a:ext cx="1367942" cy="252412"/>
          </a:xfrm>
          <a:prstGeom prst="rect">
            <a:avLst/>
          </a:prstGeom>
          <a:noFill/>
          <a:ln w="12700" algn="ctr">
            <a:noFill/>
            <a:miter lim="800000"/>
            <a:headEnd/>
            <a:tailEnd/>
          </a:ln>
        </p:spPr>
        <p:txBody>
          <a:bodyPr lIns="0" tIns="0" rIns="0" bIns="0" anchor="ctr" anchorCtr="1"/>
          <a:lstStyle/>
          <a:p>
            <a:pPr algn="ctr" fontAlgn="ctr">
              <a:spcBef>
                <a:spcPct val="0"/>
              </a:spcBef>
              <a:spcAft>
                <a:spcPct val="0"/>
              </a:spcAft>
              <a:defRPr/>
            </a:pPr>
            <a:r>
              <a:rPr kumimoji="1" lang="en-US" sz="1000" b="1" dirty="0" smtClean="0">
                <a:solidFill>
                  <a:srgbClr val="000000"/>
                </a:solidFill>
                <a:ea typeface="MS UI Gothic" pitchFamily="34" charset="-128"/>
              </a:rPr>
              <a:t>2011</a:t>
            </a:r>
            <a:endParaRPr kumimoji="1" lang="en-US" sz="1000" b="1" dirty="0">
              <a:solidFill>
                <a:srgbClr val="000000"/>
              </a:solidFill>
              <a:ea typeface="MS UI Gothic" pitchFamily="34"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0FB0A61-C40D-4672-9AD2-638BA04E9065}" type="slidenum">
              <a:rPr lang="de-DE" smtClean="0"/>
              <a:pPr/>
              <a:t>‹#›</a:t>
            </a:fld>
            <a:endParaRPr lang="de-D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2" descr="TitleRed_L150"/>
          <p:cNvPicPr>
            <a:picLocks noChangeAspect="1" noChangeArrowheads="1"/>
          </p:cNvPicPr>
          <p:nvPr userDrawn="1"/>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 name="Text Box 8"/>
          <p:cNvSpPr txBox="1">
            <a:spLocks noChangeArrowheads="1"/>
          </p:cNvSpPr>
          <p:nvPr userDrawn="1"/>
        </p:nvSpPr>
        <p:spPr bwMode="gray">
          <a:xfrm>
            <a:off x="341313" y="6700838"/>
            <a:ext cx="1835150" cy="152400"/>
          </a:xfrm>
          <a:prstGeom prst="rect">
            <a:avLst/>
          </a:prstGeom>
          <a:noFill/>
          <a:ln w="9525">
            <a:noFill/>
            <a:miter lim="800000"/>
            <a:headEnd/>
            <a:tailEnd/>
          </a:ln>
          <a:effectLst/>
        </p:spPr>
        <p:txBody>
          <a:bodyPr lIns="0" tIns="0" rIns="0" bIns="0" anchor="b">
            <a:spAutoFit/>
          </a:bodyPr>
          <a:lstStyle/>
          <a:p>
            <a:pPr fontAlgn="base">
              <a:spcBef>
                <a:spcPct val="50000"/>
              </a:spcBef>
              <a:spcAft>
                <a:spcPct val="0"/>
              </a:spcAft>
            </a:pPr>
            <a:r>
              <a:rPr lang="en-US" altLang="ja-JP" sz="1000" b="1" dirty="0">
                <a:solidFill>
                  <a:srgbClr val="000000"/>
                </a:solidFill>
                <a:ea typeface="MS UI Gothic" pitchFamily="34" charset="-128"/>
              </a:rPr>
              <a:t> </a:t>
            </a:r>
          </a:p>
        </p:txBody>
      </p:sp>
      <p:grpSp>
        <p:nvGrpSpPr>
          <p:cNvPr id="2" name="Group 45"/>
          <p:cNvGrpSpPr>
            <a:grpSpLocks noChangeAspect="1"/>
          </p:cNvGrpSpPr>
          <p:nvPr userDrawn="1"/>
        </p:nvGrpSpPr>
        <p:grpSpPr bwMode="auto">
          <a:xfrm>
            <a:off x="7308850" y="185738"/>
            <a:ext cx="1647825" cy="920750"/>
            <a:chOff x="4604" y="117"/>
            <a:chExt cx="1038" cy="580"/>
          </a:xfrm>
        </p:grpSpPr>
        <p:sp>
          <p:nvSpPr>
            <p:cNvPr id="8" name="AutoShape 44"/>
            <p:cNvSpPr>
              <a:spLocks noChangeAspect="1" noChangeArrowheads="1" noTextEdit="1"/>
            </p:cNvSpPr>
            <p:nvPr userDrawn="1"/>
          </p:nvSpPr>
          <p:spPr bwMode="gray">
            <a:xfrm>
              <a:off x="4604" y="117"/>
              <a:ext cx="1038" cy="580"/>
            </a:xfrm>
            <a:prstGeom prst="rect">
              <a:avLst/>
            </a:prstGeom>
            <a:noFill/>
            <a:ln w="9525">
              <a:noFill/>
              <a:miter lim="800000"/>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9" name="Freeform 46"/>
            <p:cNvSpPr>
              <a:spLocks/>
            </p:cNvSpPr>
            <p:nvPr userDrawn="1"/>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0" name="Freeform 47"/>
            <p:cNvSpPr>
              <a:spLocks/>
            </p:cNvSpPr>
            <p:nvPr userDrawn="1"/>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1" name="Freeform 48"/>
            <p:cNvSpPr>
              <a:spLocks noEditPoints="1"/>
            </p:cNvSpPr>
            <p:nvPr userDrawn="1"/>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2" name="Freeform 49"/>
            <p:cNvSpPr>
              <a:spLocks noEditPoints="1"/>
            </p:cNvSpPr>
            <p:nvPr userDrawn="1"/>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3" name="Freeform 50"/>
            <p:cNvSpPr>
              <a:spLocks noEditPoints="1"/>
            </p:cNvSpPr>
            <p:nvPr userDrawn="1"/>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4" name="Freeform 51"/>
            <p:cNvSpPr>
              <a:spLocks/>
            </p:cNvSpPr>
            <p:nvPr userDrawn="1"/>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5" name="Freeform 52"/>
            <p:cNvSpPr>
              <a:spLocks noEditPoints="1"/>
            </p:cNvSpPr>
            <p:nvPr userDrawn="1"/>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6" name="Freeform 53"/>
            <p:cNvSpPr>
              <a:spLocks/>
            </p:cNvSpPr>
            <p:nvPr userDrawn="1"/>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7" name="Freeform 54"/>
            <p:cNvSpPr>
              <a:spLocks noEditPoints="1"/>
            </p:cNvSpPr>
            <p:nvPr userDrawn="1"/>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8" name="Freeform 55"/>
            <p:cNvSpPr>
              <a:spLocks/>
            </p:cNvSpPr>
            <p:nvPr userDrawn="1"/>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9" name="Freeform 56"/>
            <p:cNvSpPr>
              <a:spLocks noEditPoints="1"/>
            </p:cNvSpPr>
            <p:nvPr userDrawn="1"/>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0" name="Freeform 57"/>
            <p:cNvSpPr>
              <a:spLocks/>
            </p:cNvSpPr>
            <p:nvPr userDrawn="1"/>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1" name="Freeform 58"/>
            <p:cNvSpPr>
              <a:spLocks/>
            </p:cNvSpPr>
            <p:nvPr userDrawn="1"/>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2" name="Freeform 59"/>
            <p:cNvSpPr>
              <a:spLocks noEditPoints="1"/>
            </p:cNvSpPr>
            <p:nvPr userDrawn="1"/>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3" name="Freeform 60"/>
            <p:cNvSpPr>
              <a:spLocks/>
            </p:cNvSpPr>
            <p:nvPr userDrawn="1"/>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4" name="Freeform 61"/>
            <p:cNvSpPr>
              <a:spLocks/>
            </p:cNvSpPr>
            <p:nvPr userDrawn="1"/>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5" name="Freeform 62"/>
            <p:cNvSpPr>
              <a:spLocks noEditPoints="1"/>
            </p:cNvSpPr>
            <p:nvPr userDrawn="1"/>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6" name="Freeform 63"/>
            <p:cNvSpPr>
              <a:spLocks/>
            </p:cNvSpPr>
            <p:nvPr userDrawn="1"/>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7" name="Freeform 64"/>
            <p:cNvSpPr>
              <a:spLocks/>
            </p:cNvSpPr>
            <p:nvPr userDrawn="1"/>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8" name="Freeform 65"/>
            <p:cNvSpPr>
              <a:spLocks/>
            </p:cNvSpPr>
            <p:nvPr userDrawn="1"/>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9" name="Freeform 66"/>
            <p:cNvSpPr>
              <a:spLocks noEditPoints="1"/>
            </p:cNvSpPr>
            <p:nvPr userDrawn="1"/>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0" name="Freeform 67"/>
            <p:cNvSpPr>
              <a:spLocks/>
            </p:cNvSpPr>
            <p:nvPr userDrawn="1"/>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1" name="Freeform 68"/>
            <p:cNvSpPr>
              <a:spLocks/>
            </p:cNvSpPr>
            <p:nvPr userDrawn="1"/>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2" name="Freeform 69"/>
            <p:cNvSpPr>
              <a:spLocks/>
            </p:cNvSpPr>
            <p:nvPr userDrawn="1"/>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3" name="Freeform 70"/>
            <p:cNvSpPr>
              <a:spLocks/>
            </p:cNvSpPr>
            <p:nvPr userDrawn="1"/>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4" name="Freeform 71"/>
            <p:cNvSpPr>
              <a:spLocks/>
            </p:cNvSpPr>
            <p:nvPr userDrawn="1"/>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5" name="Freeform 72"/>
            <p:cNvSpPr>
              <a:spLocks/>
            </p:cNvSpPr>
            <p:nvPr userDrawn="1"/>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6" name="Freeform 73"/>
            <p:cNvSpPr>
              <a:spLocks/>
            </p:cNvSpPr>
            <p:nvPr userDrawn="1"/>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7" name="Freeform 74"/>
            <p:cNvSpPr>
              <a:spLocks/>
            </p:cNvSpPr>
            <p:nvPr userDrawn="1"/>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8" name="Freeform 75"/>
            <p:cNvSpPr>
              <a:spLocks/>
            </p:cNvSpPr>
            <p:nvPr userDrawn="1"/>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grpSp>
      <p:sp>
        <p:nvSpPr>
          <p:cNvPr id="647173" name="Rectangle 5"/>
          <p:cNvSpPr>
            <a:spLocks noGrp="1" noChangeArrowheads="1"/>
          </p:cNvSpPr>
          <p:nvPr>
            <p:ph type="subTitle" idx="1"/>
          </p:nvPr>
        </p:nvSpPr>
        <p:spPr>
          <a:xfrm>
            <a:off x="323850" y="4579938"/>
            <a:ext cx="7920038" cy="1784350"/>
          </a:xfrm>
        </p:spPr>
        <p:txBody>
          <a:bodyPr/>
          <a:lstStyle>
            <a:lvl1pPr marL="0" indent="0">
              <a:lnSpc>
                <a:spcPct val="100000"/>
              </a:lnSpc>
              <a:spcBef>
                <a:spcPct val="0"/>
              </a:spcBef>
              <a:spcAft>
                <a:spcPct val="0"/>
              </a:spcAft>
              <a:buFont typeface="Wingdings" pitchFamily="2" charset="2"/>
              <a:buNone/>
              <a:defRPr/>
            </a:lvl1pPr>
          </a:lstStyle>
          <a:p>
            <a:r>
              <a:rPr lang="en-US" altLang="ja-JP" smtClean="0"/>
              <a:t>Click to edit Master subtitle style</a:t>
            </a:r>
            <a:endParaRPr lang="ja-JP" altLang="en-US"/>
          </a:p>
        </p:txBody>
      </p:sp>
      <p:sp>
        <p:nvSpPr>
          <p:cNvPr id="647174" name="Rectangle 6"/>
          <p:cNvSpPr>
            <a:spLocks noGrp="1" noChangeArrowheads="1"/>
          </p:cNvSpPr>
          <p:nvPr>
            <p:ph type="ctrTitle"/>
          </p:nvPr>
        </p:nvSpPr>
        <p:spPr>
          <a:xfrm>
            <a:off x="323850" y="1738313"/>
            <a:ext cx="7920038" cy="2360612"/>
          </a:xfrm>
        </p:spPr>
        <p:txBody>
          <a:bodyPr anchor="b"/>
          <a:lstStyle>
            <a:lvl1pPr>
              <a:defRPr sz="4400">
                <a:solidFill>
                  <a:srgbClr val="FFFFFF"/>
                </a:solidFill>
              </a:defRPr>
            </a:lvl1pPr>
          </a:lstStyle>
          <a:p>
            <a:r>
              <a:rPr lang="en-US" altLang="ja-JP" smtClean="0"/>
              <a:t>Click to edit Master title style</a:t>
            </a:r>
            <a:endParaRPr lang="ja-JP" altLang="en-US"/>
          </a:p>
        </p:txBody>
      </p:sp>
      <p:sp>
        <p:nvSpPr>
          <p:cNvPr id="40" name="Fußzeilenplatzhalter 10"/>
          <p:cNvSpPr txBox="1">
            <a:spLocks/>
          </p:cNvSpPr>
          <p:nvPr userDrawn="1"/>
        </p:nvSpPr>
        <p:spPr bwMode="gray">
          <a:xfrm>
            <a:off x="5297488" y="6689725"/>
            <a:ext cx="3738562" cy="123825"/>
          </a:xfrm>
          <a:prstGeom prst="rect">
            <a:avLst/>
          </a:prstGeom>
          <a:noFill/>
          <a:ln w="9525">
            <a:noFill/>
            <a:miter lim="800000"/>
            <a:headEnd/>
            <a:tailEnd/>
          </a:ln>
          <a:effectLst/>
        </p:spPr>
        <p:txBody>
          <a:bodyPr lIns="0" tIns="0" rIns="0" bIns="0" anchor="b"/>
          <a:lstStyle/>
          <a:p>
            <a:pPr algn="r" fontAlgn="base">
              <a:spcBef>
                <a:spcPct val="0"/>
              </a:spcBef>
              <a:spcAft>
                <a:spcPct val="0"/>
              </a:spcAft>
              <a:defRPr/>
            </a:pPr>
            <a:r>
              <a:rPr lang="en-US" altLang="ja-JP" sz="900" dirty="0">
                <a:solidFill>
                  <a:srgbClr val="000000"/>
                </a:solidFill>
                <a:ea typeface="MS UI Gothic" pitchFamily="34" charset="-128"/>
              </a:rPr>
              <a:t>Copyright </a:t>
            </a:r>
            <a:r>
              <a:rPr lang="en-US" altLang="ja-JP" sz="900" dirty="0" smtClean="0">
                <a:solidFill>
                  <a:srgbClr val="000000"/>
                </a:solidFill>
                <a:ea typeface="MS UI Gothic" pitchFamily="34" charset="-128"/>
              </a:rPr>
              <a:t>2011 </a:t>
            </a:r>
            <a:r>
              <a:rPr lang="en-US" altLang="ja-JP" sz="900" dirty="0">
                <a:solidFill>
                  <a:srgbClr val="000000"/>
                </a:solidFill>
                <a:ea typeface="MS UI Gothic" pitchFamily="34" charset="-128"/>
              </a:rPr>
              <a:t>FUJITSU TECHNOLOGY SOLUTIONS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Rectangle 6"/>
          <p:cNvSpPr>
            <a:spLocks noGrp="1" noChangeArrowheads="1"/>
          </p:cNvSpPr>
          <p:nvPr>
            <p:ph type="sldNum" sz="quarter" idx="10"/>
          </p:nvPr>
        </p:nvSpPr>
        <p:spPr/>
        <p:txBody>
          <a:bodyPr/>
          <a:lstStyle>
            <a:lvl1pPr>
              <a:defRPr/>
            </a:lvl1pPr>
          </a:lstStyle>
          <a:p>
            <a:fld id="{68429D5C-715D-403A-B415-4F80BE9B6857}"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1CFA9BAE-A45D-4751-AFC9-380F72C9CE9A}"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コンテンツ プレースホルダ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Rectangle 6"/>
          <p:cNvSpPr>
            <a:spLocks noGrp="1" noChangeArrowheads="1"/>
          </p:cNvSpPr>
          <p:nvPr>
            <p:ph type="sldNum" sz="quarter" idx="10"/>
          </p:nvPr>
        </p:nvSpPr>
        <p:spPr/>
        <p:txBody>
          <a:bodyPr/>
          <a:lstStyle>
            <a:lvl1pPr>
              <a:defRPr/>
            </a:lvl1pPr>
          </a:lstStyle>
          <a:p>
            <a:fld id="{8AA89EDE-0763-48D3-BEA6-75D07AA72FAF}"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7" name="Rectangle 20"/>
          <p:cNvSpPr>
            <a:spLocks noGrp="1" noChangeArrowheads="1"/>
          </p:cNvSpPr>
          <p:nvPr>
            <p:ph type="sldNum" sz="quarter" idx="10"/>
          </p:nvPr>
        </p:nvSpPr>
        <p:spPr/>
        <p:txBody>
          <a:bodyPr/>
          <a:lstStyle>
            <a:lvl1pPr>
              <a:defRPr/>
            </a:lvl1pPr>
          </a:lstStyle>
          <a:p>
            <a:fld id="{D5416233-D7F5-4D16-BC1E-119FD1A78E74}"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Rectangle 6"/>
          <p:cNvSpPr>
            <a:spLocks noGrp="1" noChangeArrowheads="1"/>
          </p:cNvSpPr>
          <p:nvPr>
            <p:ph type="sldNum" sz="quarter" idx="10"/>
          </p:nvPr>
        </p:nvSpPr>
        <p:spPr/>
        <p:txBody>
          <a:bodyPr/>
          <a:lstStyle>
            <a:lvl1pPr>
              <a:defRPr/>
            </a:lvl1pPr>
          </a:lstStyle>
          <a:p>
            <a:fld id="{638089A4-692D-4FFF-9462-7FFC74D1A3FC}"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CFF901F2-9B18-4F7D-83BF-6940FFC1768B}"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0" y="0"/>
            <a:ext cx="9144000" cy="6858000"/>
          </a:xfrm>
          <a:prstGeom prst="rect">
            <a:avLst/>
          </a:prstGeom>
          <a:solidFill>
            <a:srgbClr val="FFFFFF"/>
          </a:solidFill>
          <a:ln w="9525" algn="ctr">
            <a:noFill/>
            <a:miter lim="800000"/>
            <a:headEnd/>
            <a:tailEnd/>
          </a:ln>
          <a:effectLst/>
        </p:spPr>
        <p:txBody>
          <a:bodyPr wrap="none" anchor="ctr"/>
          <a:lstStyle/>
          <a:p>
            <a:endParaRPr lang="en-US">
              <a:solidFill>
                <a:srgbClr val="000000"/>
              </a:solidFill>
            </a:endParaRPr>
          </a:p>
        </p:txBody>
      </p:sp>
      <p:sp>
        <p:nvSpPr>
          <p:cNvPr id="9" name="AutoShape 7"/>
          <p:cNvSpPr>
            <a:spLocks noChangeAspect="1" noChangeArrowheads="1" noTextEdit="1"/>
          </p:cNvSpPr>
          <p:nvPr/>
        </p:nvSpPr>
        <p:spPr bwMode="gray">
          <a:xfrm>
            <a:off x="0" y="0"/>
            <a:ext cx="9144000" cy="6858000"/>
          </a:xfrm>
          <a:prstGeom prst="rect">
            <a:avLst/>
          </a:prstGeom>
          <a:noFill/>
          <a:ln w="9525">
            <a:noFill/>
            <a:miter lim="800000"/>
            <a:headEnd/>
            <a:tailEnd/>
          </a:ln>
        </p:spPr>
        <p:txBody>
          <a:bodyPr/>
          <a:lstStyle/>
          <a:p>
            <a:endParaRPr lang="en-US">
              <a:solidFill>
                <a:srgbClr val="000000"/>
              </a:solidFill>
            </a:endParaRPr>
          </a:p>
        </p:txBody>
      </p:sp>
      <p:grpSp>
        <p:nvGrpSpPr>
          <p:cNvPr id="2" name="Group 39"/>
          <p:cNvGrpSpPr/>
          <p:nvPr userDrawn="1"/>
        </p:nvGrpSpPr>
        <p:grpSpPr>
          <a:xfrm>
            <a:off x="1931988" y="1814513"/>
            <a:ext cx="5280025" cy="2673350"/>
            <a:chOff x="1931988" y="1814513"/>
            <a:chExt cx="5280025" cy="2673350"/>
          </a:xfrm>
        </p:grpSpPr>
        <p:sp>
          <p:nvSpPr>
            <p:cNvPr id="10" name="Freeform 8"/>
            <p:cNvSpPr>
              <a:spLocks/>
            </p:cNvSpPr>
            <p:nvPr/>
          </p:nvSpPr>
          <p:spPr bwMode="gray">
            <a:xfrm>
              <a:off x="1931988" y="4124325"/>
              <a:ext cx="153988" cy="252413"/>
            </a:xfrm>
            <a:custGeom>
              <a:avLst/>
              <a:gdLst/>
              <a:ahLst/>
              <a:cxnLst>
                <a:cxn ang="0">
                  <a:pos x="0" y="764"/>
                </a:cxn>
                <a:cxn ang="0">
                  <a:pos x="0" y="672"/>
                </a:cxn>
                <a:cxn ang="0">
                  <a:pos x="186" y="715"/>
                </a:cxn>
                <a:cxn ang="0">
                  <a:pos x="371" y="593"/>
                </a:cxn>
                <a:cxn ang="0">
                  <a:pos x="339" y="515"/>
                </a:cxn>
                <a:cxn ang="0">
                  <a:pos x="284" y="472"/>
                </a:cxn>
                <a:cxn ang="0">
                  <a:pos x="212" y="436"/>
                </a:cxn>
                <a:cxn ang="0">
                  <a:pos x="65" y="337"/>
                </a:cxn>
                <a:cxn ang="0">
                  <a:pos x="13" y="199"/>
                </a:cxn>
                <a:cxn ang="0">
                  <a:pos x="94" y="43"/>
                </a:cxn>
                <a:cxn ang="0">
                  <a:pos x="269" y="0"/>
                </a:cxn>
                <a:cxn ang="0">
                  <a:pos x="430" y="26"/>
                </a:cxn>
                <a:cxn ang="0">
                  <a:pos x="430" y="111"/>
                </a:cxn>
                <a:cxn ang="0">
                  <a:pos x="274" y="78"/>
                </a:cxn>
                <a:cxn ang="0">
                  <a:pos x="169" y="103"/>
                </a:cxn>
                <a:cxn ang="0">
                  <a:pos x="126" y="186"/>
                </a:cxn>
                <a:cxn ang="0">
                  <a:pos x="156" y="264"/>
                </a:cxn>
                <a:cxn ang="0">
                  <a:pos x="286" y="345"/>
                </a:cxn>
                <a:cxn ang="0">
                  <a:pos x="391" y="406"/>
                </a:cxn>
                <a:cxn ang="0">
                  <a:pos x="464" y="486"/>
                </a:cxn>
                <a:cxn ang="0">
                  <a:pos x="484" y="581"/>
                </a:cxn>
                <a:cxn ang="0">
                  <a:pos x="193" y="795"/>
                </a:cxn>
                <a:cxn ang="0">
                  <a:pos x="0" y="764"/>
                </a:cxn>
              </a:cxnLst>
              <a:rect l="0" t="0" r="r" b="b"/>
              <a:pathLst>
                <a:path w="484" h="795">
                  <a:moveTo>
                    <a:pt x="0" y="764"/>
                  </a:moveTo>
                  <a:cubicBezTo>
                    <a:pt x="0" y="672"/>
                    <a:pt x="0" y="672"/>
                    <a:pt x="0" y="672"/>
                  </a:cubicBezTo>
                  <a:cubicBezTo>
                    <a:pt x="50" y="700"/>
                    <a:pt x="113" y="715"/>
                    <a:pt x="186" y="715"/>
                  </a:cubicBezTo>
                  <a:cubicBezTo>
                    <a:pt x="309" y="715"/>
                    <a:pt x="371" y="674"/>
                    <a:pt x="371" y="593"/>
                  </a:cubicBezTo>
                  <a:cubicBezTo>
                    <a:pt x="371" y="562"/>
                    <a:pt x="361" y="536"/>
                    <a:pt x="339" y="515"/>
                  </a:cubicBezTo>
                  <a:cubicBezTo>
                    <a:pt x="323" y="498"/>
                    <a:pt x="305" y="484"/>
                    <a:pt x="284" y="472"/>
                  </a:cubicBezTo>
                  <a:cubicBezTo>
                    <a:pt x="265" y="462"/>
                    <a:pt x="241" y="450"/>
                    <a:pt x="212" y="436"/>
                  </a:cubicBezTo>
                  <a:cubicBezTo>
                    <a:pt x="142" y="402"/>
                    <a:pt x="93" y="369"/>
                    <a:pt x="65" y="337"/>
                  </a:cubicBezTo>
                  <a:cubicBezTo>
                    <a:pt x="30" y="299"/>
                    <a:pt x="13" y="253"/>
                    <a:pt x="13" y="199"/>
                  </a:cubicBezTo>
                  <a:cubicBezTo>
                    <a:pt x="13" y="129"/>
                    <a:pt x="40" y="77"/>
                    <a:pt x="94" y="43"/>
                  </a:cubicBezTo>
                  <a:cubicBezTo>
                    <a:pt x="140" y="14"/>
                    <a:pt x="198" y="0"/>
                    <a:pt x="269" y="0"/>
                  </a:cubicBezTo>
                  <a:cubicBezTo>
                    <a:pt x="318" y="0"/>
                    <a:pt x="372" y="8"/>
                    <a:pt x="430" y="26"/>
                  </a:cubicBezTo>
                  <a:cubicBezTo>
                    <a:pt x="430" y="111"/>
                    <a:pt x="430" y="111"/>
                    <a:pt x="430" y="111"/>
                  </a:cubicBezTo>
                  <a:cubicBezTo>
                    <a:pt x="381" y="89"/>
                    <a:pt x="329" y="78"/>
                    <a:pt x="274" y="78"/>
                  </a:cubicBezTo>
                  <a:cubicBezTo>
                    <a:pt x="232" y="78"/>
                    <a:pt x="197" y="86"/>
                    <a:pt x="169" y="103"/>
                  </a:cubicBezTo>
                  <a:cubicBezTo>
                    <a:pt x="141" y="120"/>
                    <a:pt x="126" y="148"/>
                    <a:pt x="126" y="186"/>
                  </a:cubicBezTo>
                  <a:cubicBezTo>
                    <a:pt x="126" y="218"/>
                    <a:pt x="136" y="244"/>
                    <a:pt x="156" y="264"/>
                  </a:cubicBezTo>
                  <a:cubicBezTo>
                    <a:pt x="176" y="285"/>
                    <a:pt x="219" y="312"/>
                    <a:pt x="286" y="345"/>
                  </a:cubicBezTo>
                  <a:cubicBezTo>
                    <a:pt x="338" y="372"/>
                    <a:pt x="374" y="392"/>
                    <a:pt x="391" y="406"/>
                  </a:cubicBezTo>
                  <a:cubicBezTo>
                    <a:pt x="426" y="430"/>
                    <a:pt x="450" y="457"/>
                    <a:pt x="464" y="486"/>
                  </a:cubicBezTo>
                  <a:cubicBezTo>
                    <a:pt x="478" y="512"/>
                    <a:pt x="484" y="544"/>
                    <a:pt x="484" y="581"/>
                  </a:cubicBezTo>
                  <a:cubicBezTo>
                    <a:pt x="484" y="724"/>
                    <a:pt x="387" y="795"/>
                    <a:pt x="193" y="795"/>
                  </a:cubicBezTo>
                  <a:cubicBezTo>
                    <a:pt x="114" y="795"/>
                    <a:pt x="50" y="785"/>
                    <a:pt x="0" y="764"/>
                  </a:cubicBezTo>
                </a:path>
              </a:pathLst>
            </a:custGeom>
            <a:solidFill>
              <a:srgbClr val="000000"/>
            </a:solidFill>
            <a:ln w="9525">
              <a:noFill/>
              <a:round/>
              <a:headEnd/>
              <a:tailEnd/>
            </a:ln>
          </p:spPr>
          <p:txBody>
            <a:bodyPr/>
            <a:lstStyle/>
            <a:p>
              <a:endParaRPr lang="en-US">
                <a:solidFill>
                  <a:srgbClr val="000000"/>
                </a:solidFill>
              </a:endParaRPr>
            </a:p>
          </p:txBody>
        </p:sp>
        <p:sp>
          <p:nvSpPr>
            <p:cNvPr id="11" name="Freeform 9"/>
            <p:cNvSpPr>
              <a:spLocks/>
            </p:cNvSpPr>
            <p:nvPr/>
          </p:nvSpPr>
          <p:spPr bwMode="gray">
            <a:xfrm>
              <a:off x="2141538" y="4010025"/>
              <a:ext cx="182563" cy="360363"/>
            </a:xfrm>
            <a:custGeom>
              <a:avLst/>
              <a:gdLst/>
              <a:ahLst/>
              <a:cxnLst>
                <a:cxn ang="0">
                  <a:pos x="0" y="1136"/>
                </a:cxn>
                <a:cxn ang="0">
                  <a:pos x="0" y="0"/>
                </a:cxn>
                <a:cxn ang="0">
                  <a:pos x="129" y="0"/>
                </a:cxn>
                <a:cxn ang="0">
                  <a:pos x="129" y="400"/>
                </a:cxn>
                <a:cxn ang="0">
                  <a:pos x="319" y="361"/>
                </a:cxn>
                <a:cxn ang="0">
                  <a:pos x="549" y="479"/>
                </a:cxn>
                <a:cxn ang="0">
                  <a:pos x="572" y="673"/>
                </a:cxn>
                <a:cxn ang="0">
                  <a:pos x="572" y="1136"/>
                </a:cxn>
                <a:cxn ang="0">
                  <a:pos x="443" y="1136"/>
                </a:cxn>
                <a:cxn ang="0">
                  <a:pos x="443" y="653"/>
                </a:cxn>
                <a:cxn ang="0">
                  <a:pos x="420" y="499"/>
                </a:cxn>
                <a:cxn ang="0">
                  <a:pos x="307" y="439"/>
                </a:cxn>
                <a:cxn ang="0">
                  <a:pos x="129" y="485"/>
                </a:cxn>
                <a:cxn ang="0">
                  <a:pos x="129" y="1136"/>
                </a:cxn>
                <a:cxn ang="0">
                  <a:pos x="0" y="1136"/>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60"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7" y="439"/>
                  </a:cubicBezTo>
                  <a:cubicBezTo>
                    <a:pt x="256" y="439"/>
                    <a:pt x="196" y="454"/>
                    <a:pt x="129" y="485"/>
                  </a:cubicBezTo>
                  <a:cubicBezTo>
                    <a:pt x="129" y="1136"/>
                    <a:pt x="129" y="1136"/>
                    <a:pt x="129" y="1136"/>
                  </a:cubicBezTo>
                  <a:lnTo>
                    <a:pt x="0" y="1136"/>
                  </a:lnTo>
                  <a:close/>
                </a:path>
              </a:pathLst>
            </a:custGeom>
            <a:solidFill>
              <a:srgbClr val="000000"/>
            </a:solidFill>
            <a:ln w="9525">
              <a:noFill/>
              <a:round/>
              <a:headEnd/>
              <a:tailEnd/>
            </a:ln>
          </p:spPr>
          <p:txBody>
            <a:bodyPr/>
            <a:lstStyle/>
            <a:p>
              <a:endParaRPr lang="en-US">
                <a:solidFill>
                  <a:srgbClr val="000000"/>
                </a:solidFill>
              </a:endParaRPr>
            </a:p>
          </p:txBody>
        </p:sp>
        <p:sp>
          <p:nvSpPr>
            <p:cNvPr id="12" name="Freeform 10"/>
            <p:cNvSpPr>
              <a:spLocks noEditPoints="1"/>
            </p:cNvSpPr>
            <p:nvPr/>
          </p:nvSpPr>
          <p:spPr bwMode="gray">
            <a:xfrm>
              <a:off x="2379663" y="4124325"/>
              <a:ext cx="185738" cy="252413"/>
            </a:xfrm>
            <a:custGeom>
              <a:avLst/>
              <a:gdLst/>
              <a:ahLst/>
              <a:cxnLst>
                <a:cxn ang="0">
                  <a:pos x="456" y="298"/>
                </a:cxn>
                <a:cxn ang="0">
                  <a:pos x="456" y="259"/>
                </a:cxn>
                <a:cxn ang="0">
                  <a:pos x="432" y="144"/>
                </a:cxn>
                <a:cxn ang="0">
                  <a:pos x="283" y="81"/>
                </a:cxn>
                <a:cxn ang="0">
                  <a:pos x="73" y="123"/>
                </a:cxn>
                <a:cxn ang="0">
                  <a:pos x="73" y="33"/>
                </a:cxn>
                <a:cxn ang="0">
                  <a:pos x="296" y="0"/>
                </a:cxn>
                <a:cxn ang="0">
                  <a:pos x="539" y="80"/>
                </a:cxn>
                <a:cxn ang="0">
                  <a:pos x="582" y="209"/>
                </a:cxn>
                <a:cxn ang="0">
                  <a:pos x="585" y="303"/>
                </a:cxn>
                <a:cxn ang="0">
                  <a:pos x="585" y="760"/>
                </a:cxn>
                <a:cxn ang="0">
                  <a:pos x="305" y="795"/>
                </a:cxn>
                <a:cxn ang="0">
                  <a:pos x="86" y="752"/>
                </a:cxn>
                <a:cxn ang="0">
                  <a:pos x="0" y="583"/>
                </a:cxn>
                <a:cxn ang="0">
                  <a:pos x="99" y="380"/>
                </a:cxn>
                <a:cxn ang="0">
                  <a:pos x="350" y="310"/>
                </a:cxn>
                <a:cxn ang="0">
                  <a:pos x="456" y="298"/>
                </a:cxn>
                <a:cxn ang="0">
                  <a:pos x="456" y="372"/>
                </a:cxn>
                <a:cxn ang="0">
                  <a:pos x="278" y="399"/>
                </a:cxn>
                <a:cxn ang="0">
                  <a:pos x="132" y="570"/>
                </a:cxn>
                <a:cxn ang="0">
                  <a:pos x="175" y="679"/>
                </a:cxn>
                <a:cxn ang="0">
                  <a:pos x="325" y="718"/>
                </a:cxn>
                <a:cxn ang="0">
                  <a:pos x="456" y="700"/>
                </a:cxn>
                <a:cxn ang="0">
                  <a:pos x="456" y="372"/>
                </a:cxn>
              </a:cxnLst>
              <a:rect l="0" t="0" r="r" b="b"/>
              <a:pathLst>
                <a:path w="585" h="795">
                  <a:moveTo>
                    <a:pt x="456" y="298"/>
                  </a:moveTo>
                  <a:cubicBezTo>
                    <a:pt x="456" y="259"/>
                    <a:pt x="456" y="259"/>
                    <a:pt x="456" y="259"/>
                  </a:cubicBezTo>
                  <a:cubicBezTo>
                    <a:pt x="456" y="209"/>
                    <a:pt x="448" y="171"/>
                    <a:pt x="432" y="144"/>
                  </a:cubicBezTo>
                  <a:cubicBezTo>
                    <a:pt x="409" y="102"/>
                    <a:pt x="359" y="81"/>
                    <a:pt x="283" y="81"/>
                  </a:cubicBezTo>
                  <a:cubicBezTo>
                    <a:pt x="214" y="81"/>
                    <a:pt x="144" y="95"/>
                    <a:pt x="73" y="123"/>
                  </a:cubicBezTo>
                  <a:cubicBezTo>
                    <a:pt x="73" y="33"/>
                    <a:pt x="73" y="33"/>
                    <a:pt x="73" y="33"/>
                  </a:cubicBezTo>
                  <a:cubicBezTo>
                    <a:pt x="145" y="11"/>
                    <a:pt x="219" y="0"/>
                    <a:pt x="296" y="0"/>
                  </a:cubicBezTo>
                  <a:cubicBezTo>
                    <a:pt x="414" y="0"/>
                    <a:pt x="495" y="27"/>
                    <a:pt x="539" y="80"/>
                  </a:cubicBezTo>
                  <a:cubicBezTo>
                    <a:pt x="562" y="109"/>
                    <a:pt x="577" y="152"/>
                    <a:pt x="582" y="209"/>
                  </a:cubicBezTo>
                  <a:cubicBezTo>
                    <a:pt x="584" y="230"/>
                    <a:pt x="585" y="261"/>
                    <a:pt x="585" y="303"/>
                  </a:cubicBezTo>
                  <a:cubicBezTo>
                    <a:pt x="585" y="760"/>
                    <a:pt x="585" y="760"/>
                    <a:pt x="585" y="760"/>
                  </a:cubicBezTo>
                  <a:cubicBezTo>
                    <a:pt x="497" y="783"/>
                    <a:pt x="404" y="795"/>
                    <a:pt x="305" y="795"/>
                  </a:cubicBezTo>
                  <a:cubicBezTo>
                    <a:pt x="211" y="795"/>
                    <a:pt x="138" y="781"/>
                    <a:pt x="86" y="752"/>
                  </a:cubicBezTo>
                  <a:cubicBezTo>
                    <a:pt x="29" y="719"/>
                    <a:pt x="0" y="663"/>
                    <a:pt x="0" y="583"/>
                  </a:cubicBezTo>
                  <a:cubicBezTo>
                    <a:pt x="0" y="491"/>
                    <a:pt x="33" y="423"/>
                    <a:pt x="99" y="380"/>
                  </a:cubicBezTo>
                  <a:cubicBezTo>
                    <a:pt x="149" y="347"/>
                    <a:pt x="233" y="324"/>
                    <a:pt x="350" y="310"/>
                  </a:cubicBezTo>
                  <a:cubicBezTo>
                    <a:pt x="372" y="307"/>
                    <a:pt x="407" y="303"/>
                    <a:pt x="456" y="298"/>
                  </a:cubicBezTo>
                  <a:moveTo>
                    <a:pt x="456" y="372"/>
                  </a:moveTo>
                  <a:cubicBezTo>
                    <a:pt x="378" y="379"/>
                    <a:pt x="318" y="389"/>
                    <a:pt x="278" y="399"/>
                  </a:cubicBezTo>
                  <a:cubicBezTo>
                    <a:pt x="180" y="423"/>
                    <a:pt x="132" y="480"/>
                    <a:pt x="132" y="570"/>
                  </a:cubicBezTo>
                  <a:cubicBezTo>
                    <a:pt x="132" y="619"/>
                    <a:pt x="146" y="655"/>
                    <a:pt x="175" y="679"/>
                  </a:cubicBezTo>
                  <a:cubicBezTo>
                    <a:pt x="206" y="705"/>
                    <a:pt x="256" y="718"/>
                    <a:pt x="325" y="718"/>
                  </a:cubicBezTo>
                  <a:cubicBezTo>
                    <a:pt x="372" y="718"/>
                    <a:pt x="415" y="711"/>
                    <a:pt x="456" y="700"/>
                  </a:cubicBezTo>
                  <a:lnTo>
                    <a:pt x="456" y="372"/>
                  </a:lnTo>
                  <a:close/>
                </a:path>
              </a:pathLst>
            </a:custGeom>
            <a:solidFill>
              <a:srgbClr val="000000"/>
            </a:solidFill>
            <a:ln w="9525">
              <a:noFill/>
              <a:round/>
              <a:headEnd/>
              <a:tailEnd/>
            </a:ln>
          </p:spPr>
          <p:txBody>
            <a:bodyPr/>
            <a:lstStyle/>
            <a:p>
              <a:endParaRPr lang="en-US">
                <a:solidFill>
                  <a:srgbClr val="000000"/>
                </a:solidFill>
              </a:endParaRPr>
            </a:p>
          </p:txBody>
        </p:sp>
        <p:sp>
          <p:nvSpPr>
            <p:cNvPr id="13" name="Freeform 11"/>
            <p:cNvSpPr>
              <a:spLocks noEditPoints="1"/>
            </p:cNvSpPr>
            <p:nvPr/>
          </p:nvSpPr>
          <p:spPr bwMode="gray">
            <a:xfrm>
              <a:off x="2638425" y="4124325"/>
              <a:ext cx="188913" cy="360363"/>
            </a:xfrm>
            <a:custGeom>
              <a:avLst/>
              <a:gdLst/>
              <a:ahLst/>
              <a:cxnLst>
                <a:cxn ang="0">
                  <a:pos x="129" y="742"/>
                </a:cxn>
                <a:cxn ang="0">
                  <a:pos x="129" y="1136"/>
                </a:cxn>
                <a:cxn ang="0">
                  <a:pos x="0" y="1136"/>
                </a:cxn>
                <a:cxn ang="0">
                  <a:pos x="0" y="30"/>
                </a:cxn>
                <a:cxn ang="0">
                  <a:pos x="260" y="0"/>
                </a:cxn>
                <a:cxn ang="0">
                  <a:pos x="528" y="118"/>
                </a:cxn>
                <a:cxn ang="0">
                  <a:pos x="592" y="396"/>
                </a:cxn>
                <a:cxn ang="0">
                  <a:pos x="511" y="691"/>
                </a:cxn>
                <a:cxn ang="0">
                  <a:pos x="287" y="795"/>
                </a:cxn>
                <a:cxn ang="0">
                  <a:pos x="180" y="775"/>
                </a:cxn>
                <a:cxn ang="0">
                  <a:pos x="129" y="742"/>
                </a:cxn>
                <a:cxn ang="0">
                  <a:pos x="129" y="653"/>
                </a:cxn>
                <a:cxn ang="0">
                  <a:pos x="272" y="718"/>
                </a:cxn>
                <a:cxn ang="0">
                  <a:pos x="418" y="618"/>
                </a:cxn>
                <a:cxn ang="0">
                  <a:pos x="461" y="395"/>
                </a:cxn>
                <a:cxn ang="0">
                  <a:pos x="403" y="147"/>
                </a:cxn>
                <a:cxn ang="0">
                  <a:pos x="241" y="78"/>
                </a:cxn>
                <a:cxn ang="0">
                  <a:pos x="129" y="87"/>
                </a:cxn>
                <a:cxn ang="0">
                  <a:pos x="129" y="653"/>
                </a:cxn>
              </a:cxnLst>
              <a:rect l="0" t="0" r="r" b="b"/>
              <a:pathLst>
                <a:path w="592" h="1136">
                  <a:moveTo>
                    <a:pt x="129" y="742"/>
                  </a:moveTo>
                  <a:cubicBezTo>
                    <a:pt x="129" y="1136"/>
                    <a:pt x="129" y="1136"/>
                    <a:pt x="129" y="1136"/>
                  </a:cubicBezTo>
                  <a:cubicBezTo>
                    <a:pt x="0" y="1136"/>
                    <a:pt x="0" y="1136"/>
                    <a:pt x="0" y="1136"/>
                  </a:cubicBezTo>
                  <a:cubicBezTo>
                    <a:pt x="0" y="30"/>
                    <a:pt x="0" y="30"/>
                    <a:pt x="0" y="30"/>
                  </a:cubicBezTo>
                  <a:cubicBezTo>
                    <a:pt x="89" y="10"/>
                    <a:pt x="175" y="0"/>
                    <a:pt x="260" y="0"/>
                  </a:cubicBezTo>
                  <a:cubicBezTo>
                    <a:pt x="391" y="0"/>
                    <a:pt x="480" y="39"/>
                    <a:pt x="528" y="118"/>
                  </a:cubicBezTo>
                  <a:cubicBezTo>
                    <a:pt x="571" y="188"/>
                    <a:pt x="592" y="281"/>
                    <a:pt x="592" y="396"/>
                  </a:cubicBezTo>
                  <a:cubicBezTo>
                    <a:pt x="592" y="518"/>
                    <a:pt x="565" y="616"/>
                    <a:pt x="511" y="691"/>
                  </a:cubicBezTo>
                  <a:cubicBezTo>
                    <a:pt x="460" y="761"/>
                    <a:pt x="385" y="795"/>
                    <a:pt x="287" y="795"/>
                  </a:cubicBezTo>
                  <a:cubicBezTo>
                    <a:pt x="245" y="795"/>
                    <a:pt x="209" y="789"/>
                    <a:pt x="180" y="775"/>
                  </a:cubicBezTo>
                  <a:cubicBezTo>
                    <a:pt x="166" y="769"/>
                    <a:pt x="149" y="758"/>
                    <a:pt x="129" y="742"/>
                  </a:cubicBezTo>
                  <a:moveTo>
                    <a:pt x="129" y="653"/>
                  </a:moveTo>
                  <a:cubicBezTo>
                    <a:pt x="172" y="696"/>
                    <a:pt x="220" y="718"/>
                    <a:pt x="272" y="718"/>
                  </a:cubicBezTo>
                  <a:cubicBezTo>
                    <a:pt x="338" y="718"/>
                    <a:pt x="387" y="684"/>
                    <a:pt x="418" y="618"/>
                  </a:cubicBezTo>
                  <a:cubicBezTo>
                    <a:pt x="447" y="557"/>
                    <a:pt x="461" y="483"/>
                    <a:pt x="461" y="395"/>
                  </a:cubicBezTo>
                  <a:cubicBezTo>
                    <a:pt x="461" y="284"/>
                    <a:pt x="442" y="202"/>
                    <a:pt x="403" y="147"/>
                  </a:cubicBezTo>
                  <a:cubicBezTo>
                    <a:pt x="372" y="101"/>
                    <a:pt x="318" y="78"/>
                    <a:pt x="241" y="78"/>
                  </a:cubicBezTo>
                  <a:cubicBezTo>
                    <a:pt x="207" y="78"/>
                    <a:pt x="170" y="81"/>
                    <a:pt x="129" y="87"/>
                  </a:cubicBezTo>
                  <a:lnTo>
                    <a:pt x="129" y="653"/>
                  </a:lnTo>
                  <a:close/>
                </a:path>
              </a:pathLst>
            </a:custGeom>
            <a:solidFill>
              <a:srgbClr val="000000"/>
            </a:solidFill>
            <a:ln w="9525">
              <a:noFill/>
              <a:round/>
              <a:headEnd/>
              <a:tailEnd/>
            </a:ln>
          </p:spPr>
          <p:txBody>
            <a:bodyPr/>
            <a:lstStyle/>
            <a:p>
              <a:endParaRPr lang="en-US">
                <a:solidFill>
                  <a:srgbClr val="000000"/>
                </a:solidFill>
              </a:endParaRPr>
            </a:p>
          </p:txBody>
        </p:sp>
        <p:sp>
          <p:nvSpPr>
            <p:cNvPr id="14" name="Freeform 12"/>
            <p:cNvSpPr>
              <a:spLocks noEditPoints="1"/>
            </p:cNvSpPr>
            <p:nvPr/>
          </p:nvSpPr>
          <p:spPr bwMode="gray">
            <a:xfrm>
              <a:off x="2882900" y="4043363"/>
              <a:ext cx="50800" cy="327025"/>
            </a:xfrm>
            <a:custGeom>
              <a:avLst/>
              <a:gdLst/>
              <a:ahLst/>
              <a:cxnLst>
                <a:cxn ang="0">
                  <a:pos x="78" y="0"/>
                </a:cxn>
                <a:cxn ang="0">
                  <a:pos x="137" y="26"/>
                </a:cxn>
                <a:cxn ang="0">
                  <a:pos x="157" y="79"/>
                </a:cxn>
                <a:cxn ang="0">
                  <a:pos x="131" y="139"/>
                </a:cxn>
                <a:cxn ang="0">
                  <a:pos x="78" y="159"/>
                </a:cxn>
                <a:cxn ang="0">
                  <a:pos x="20" y="133"/>
                </a:cxn>
                <a:cxn ang="0">
                  <a:pos x="0" y="78"/>
                </a:cxn>
                <a:cxn ang="0">
                  <a:pos x="25" y="20"/>
                </a:cxn>
                <a:cxn ang="0">
                  <a:pos x="78" y="0"/>
                </a:cxn>
                <a:cxn ang="0">
                  <a:pos x="15" y="277"/>
                </a:cxn>
                <a:cxn ang="0">
                  <a:pos x="144" y="277"/>
                </a:cxn>
                <a:cxn ang="0">
                  <a:pos x="144" y="1031"/>
                </a:cxn>
                <a:cxn ang="0">
                  <a:pos x="15" y="1031"/>
                </a:cxn>
                <a:cxn ang="0">
                  <a:pos x="15" y="277"/>
                </a:cxn>
              </a:cxnLst>
              <a:rect l="0" t="0" r="r" b="b"/>
              <a:pathLst>
                <a:path w="157" h="1031">
                  <a:moveTo>
                    <a:pt x="78" y="0"/>
                  </a:moveTo>
                  <a:cubicBezTo>
                    <a:pt x="102" y="0"/>
                    <a:pt x="121" y="9"/>
                    <a:pt x="137" y="26"/>
                  </a:cubicBezTo>
                  <a:cubicBezTo>
                    <a:pt x="150" y="42"/>
                    <a:pt x="157" y="59"/>
                    <a:pt x="157" y="79"/>
                  </a:cubicBezTo>
                  <a:cubicBezTo>
                    <a:pt x="157" y="103"/>
                    <a:pt x="148" y="123"/>
                    <a:pt x="131" y="139"/>
                  </a:cubicBezTo>
                  <a:cubicBezTo>
                    <a:pt x="116" y="152"/>
                    <a:pt x="99" y="159"/>
                    <a:pt x="78" y="159"/>
                  </a:cubicBezTo>
                  <a:cubicBezTo>
                    <a:pt x="54" y="159"/>
                    <a:pt x="35" y="150"/>
                    <a:pt x="20" y="133"/>
                  </a:cubicBezTo>
                  <a:cubicBezTo>
                    <a:pt x="6" y="118"/>
                    <a:pt x="0" y="99"/>
                    <a:pt x="0" y="78"/>
                  </a:cubicBezTo>
                  <a:cubicBezTo>
                    <a:pt x="0" y="56"/>
                    <a:pt x="8" y="37"/>
                    <a:pt x="25" y="20"/>
                  </a:cubicBezTo>
                  <a:cubicBezTo>
                    <a:pt x="40" y="7"/>
                    <a:pt x="58" y="0"/>
                    <a:pt x="78" y="0"/>
                  </a:cubicBezTo>
                  <a:moveTo>
                    <a:pt x="15" y="277"/>
                  </a:moveTo>
                  <a:cubicBezTo>
                    <a:pt x="144" y="277"/>
                    <a:pt x="144" y="277"/>
                    <a:pt x="144" y="277"/>
                  </a:cubicBezTo>
                  <a:cubicBezTo>
                    <a:pt x="144" y="1031"/>
                    <a:pt x="144" y="1031"/>
                    <a:pt x="144" y="1031"/>
                  </a:cubicBezTo>
                  <a:cubicBezTo>
                    <a:pt x="15" y="1031"/>
                    <a:pt x="15" y="1031"/>
                    <a:pt x="15" y="1031"/>
                  </a:cubicBezTo>
                  <a:lnTo>
                    <a:pt x="15" y="277"/>
                  </a:lnTo>
                  <a:close/>
                </a:path>
              </a:pathLst>
            </a:custGeom>
            <a:solidFill>
              <a:srgbClr val="000000"/>
            </a:solidFill>
            <a:ln w="9525">
              <a:noFill/>
              <a:round/>
              <a:headEnd/>
              <a:tailEnd/>
            </a:ln>
          </p:spPr>
          <p:txBody>
            <a:bodyPr/>
            <a:lstStyle/>
            <a:p>
              <a:endParaRPr lang="en-US">
                <a:solidFill>
                  <a:srgbClr val="000000"/>
                </a:solidFill>
              </a:endParaRPr>
            </a:p>
          </p:txBody>
        </p:sp>
        <p:sp>
          <p:nvSpPr>
            <p:cNvPr id="15" name="Freeform 13"/>
            <p:cNvSpPr>
              <a:spLocks/>
            </p:cNvSpPr>
            <p:nvPr/>
          </p:nvSpPr>
          <p:spPr bwMode="gray">
            <a:xfrm>
              <a:off x="3006725" y="4124325"/>
              <a:ext cx="180975" cy="246063"/>
            </a:xfrm>
            <a:custGeom>
              <a:avLst/>
              <a:gdLst/>
              <a:ahLst/>
              <a:cxnLst>
                <a:cxn ang="0">
                  <a:pos x="0" y="775"/>
                </a:cxn>
                <a:cxn ang="0">
                  <a:pos x="0" y="30"/>
                </a:cxn>
                <a:cxn ang="0">
                  <a:pos x="302" y="0"/>
                </a:cxn>
                <a:cxn ang="0">
                  <a:pos x="550" y="119"/>
                </a:cxn>
                <a:cxn ang="0">
                  <a:pos x="573" y="312"/>
                </a:cxn>
                <a:cxn ang="0">
                  <a:pos x="573" y="775"/>
                </a:cxn>
                <a:cxn ang="0">
                  <a:pos x="444" y="775"/>
                </a:cxn>
                <a:cxn ang="0">
                  <a:pos x="444" y="320"/>
                </a:cxn>
                <a:cxn ang="0">
                  <a:pos x="421" y="140"/>
                </a:cxn>
                <a:cxn ang="0">
                  <a:pos x="290" y="78"/>
                </a:cxn>
                <a:cxn ang="0">
                  <a:pos x="130" y="94"/>
                </a:cxn>
                <a:cxn ang="0">
                  <a:pos x="130" y="775"/>
                </a:cxn>
                <a:cxn ang="0">
                  <a:pos x="0" y="775"/>
                </a:cxn>
              </a:cxnLst>
              <a:rect l="0" t="0" r="r" b="b"/>
              <a:pathLst>
                <a:path w="573" h="775">
                  <a:moveTo>
                    <a:pt x="0" y="775"/>
                  </a:moveTo>
                  <a:cubicBezTo>
                    <a:pt x="0" y="30"/>
                    <a:pt x="0" y="30"/>
                    <a:pt x="0" y="30"/>
                  </a:cubicBezTo>
                  <a:cubicBezTo>
                    <a:pt x="120" y="10"/>
                    <a:pt x="220" y="0"/>
                    <a:pt x="302" y="0"/>
                  </a:cubicBezTo>
                  <a:cubicBezTo>
                    <a:pt x="434" y="0"/>
                    <a:pt x="516" y="39"/>
                    <a:pt x="550" y="119"/>
                  </a:cubicBezTo>
                  <a:cubicBezTo>
                    <a:pt x="565" y="155"/>
                    <a:pt x="573" y="220"/>
                    <a:pt x="573" y="312"/>
                  </a:cubicBezTo>
                  <a:cubicBezTo>
                    <a:pt x="573" y="775"/>
                    <a:pt x="573" y="775"/>
                    <a:pt x="573" y="775"/>
                  </a:cubicBezTo>
                  <a:cubicBezTo>
                    <a:pt x="444" y="775"/>
                    <a:pt x="444" y="775"/>
                    <a:pt x="444" y="775"/>
                  </a:cubicBezTo>
                  <a:cubicBezTo>
                    <a:pt x="444" y="320"/>
                    <a:pt x="444" y="320"/>
                    <a:pt x="444" y="320"/>
                  </a:cubicBezTo>
                  <a:cubicBezTo>
                    <a:pt x="444" y="230"/>
                    <a:pt x="436" y="171"/>
                    <a:pt x="421" y="140"/>
                  </a:cubicBezTo>
                  <a:cubicBezTo>
                    <a:pt x="400" y="99"/>
                    <a:pt x="356" y="78"/>
                    <a:pt x="290" y="78"/>
                  </a:cubicBezTo>
                  <a:cubicBezTo>
                    <a:pt x="237" y="78"/>
                    <a:pt x="184" y="83"/>
                    <a:pt x="130" y="94"/>
                  </a:cubicBezTo>
                  <a:cubicBezTo>
                    <a:pt x="130" y="775"/>
                    <a:pt x="130" y="775"/>
                    <a:pt x="130"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16" name="Freeform 14"/>
            <p:cNvSpPr>
              <a:spLocks noEditPoints="1"/>
            </p:cNvSpPr>
            <p:nvPr/>
          </p:nvSpPr>
          <p:spPr bwMode="gray">
            <a:xfrm>
              <a:off x="3244850" y="4124325"/>
              <a:ext cx="188913" cy="363538"/>
            </a:xfrm>
            <a:custGeom>
              <a:avLst/>
              <a:gdLst/>
              <a:ahLst/>
              <a:cxnLst>
                <a:cxn ang="0">
                  <a:pos x="466" y="707"/>
                </a:cxn>
                <a:cxn ang="0">
                  <a:pos x="418" y="752"/>
                </a:cxn>
                <a:cxn ang="0">
                  <a:pos x="268" y="795"/>
                </a:cxn>
                <a:cxn ang="0">
                  <a:pos x="102" y="740"/>
                </a:cxn>
                <a:cxn ang="0">
                  <a:pos x="0" y="433"/>
                </a:cxn>
                <a:cxn ang="0">
                  <a:pos x="75" y="137"/>
                </a:cxn>
                <a:cxn ang="0">
                  <a:pos x="356" y="0"/>
                </a:cxn>
                <a:cxn ang="0">
                  <a:pos x="595" y="30"/>
                </a:cxn>
                <a:cxn ang="0">
                  <a:pos x="595" y="628"/>
                </a:cxn>
                <a:cxn ang="0">
                  <a:pos x="580" y="881"/>
                </a:cxn>
                <a:cxn ang="0">
                  <a:pos x="441" y="1099"/>
                </a:cxn>
                <a:cxn ang="0">
                  <a:pos x="200" y="1147"/>
                </a:cxn>
                <a:cxn ang="0">
                  <a:pos x="103" y="1141"/>
                </a:cxn>
                <a:cxn ang="0">
                  <a:pos x="103" y="1064"/>
                </a:cxn>
                <a:cxn ang="0">
                  <a:pos x="199" y="1069"/>
                </a:cxn>
                <a:cxn ang="0">
                  <a:pos x="357" y="1041"/>
                </a:cxn>
                <a:cxn ang="0">
                  <a:pos x="454" y="896"/>
                </a:cxn>
                <a:cxn ang="0">
                  <a:pos x="466" y="748"/>
                </a:cxn>
                <a:cxn ang="0">
                  <a:pos x="466" y="707"/>
                </a:cxn>
                <a:cxn ang="0">
                  <a:pos x="466" y="85"/>
                </a:cxn>
                <a:cxn ang="0">
                  <a:pos x="369" y="78"/>
                </a:cxn>
                <a:cxn ang="0">
                  <a:pos x="242" y="111"/>
                </a:cxn>
                <a:cxn ang="0">
                  <a:pos x="159" y="244"/>
                </a:cxn>
                <a:cxn ang="0">
                  <a:pos x="132" y="438"/>
                </a:cxn>
                <a:cxn ang="0">
                  <a:pos x="183" y="662"/>
                </a:cxn>
                <a:cxn ang="0">
                  <a:pos x="286" y="718"/>
                </a:cxn>
                <a:cxn ang="0">
                  <a:pos x="388" y="683"/>
                </a:cxn>
                <a:cxn ang="0">
                  <a:pos x="455" y="592"/>
                </a:cxn>
                <a:cxn ang="0">
                  <a:pos x="466" y="505"/>
                </a:cxn>
                <a:cxn ang="0">
                  <a:pos x="466" y="85"/>
                </a:cxn>
              </a:cxnLst>
              <a:rect l="0" t="0" r="r" b="b"/>
              <a:pathLst>
                <a:path w="595" h="1147">
                  <a:moveTo>
                    <a:pt x="466" y="707"/>
                  </a:moveTo>
                  <a:cubicBezTo>
                    <a:pt x="446" y="728"/>
                    <a:pt x="430" y="743"/>
                    <a:pt x="418" y="752"/>
                  </a:cubicBezTo>
                  <a:cubicBezTo>
                    <a:pt x="378" y="781"/>
                    <a:pt x="329" y="795"/>
                    <a:pt x="268" y="795"/>
                  </a:cubicBezTo>
                  <a:cubicBezTo>
                    <a:pt x="201" y="795"/>
                    <a:pt x="146" y="777"/>
                    <a:pt x="102" y="740"/>
                  </a:cubicBezTo>
                  <a:cubicBezTo>
                    <a:pt x="34" y="683"/>
                    <a:pt x="0" y="581"/>
                    <a:pt x="0" y="433"/>
                  </a:cubicBezTo>
                  <a:cubicBezTo>
                    <a:pt x="0" y="313"/>
                    <a:pt x="25" y="215"/>
                    <a:pt x="75" y="137"/>
                  </a:cubicBezTo>
                  <a:cubicBezTo>
                    <a:pt x="133" y="46"/>
                    <a:pt x="226" y="0"/>
                    <a:pt x="356" y="0"/>
                  </a:cubicBezTo>
                  <a:cubicBezTo>
                    <a:pt x="433" y="0"/>
                    <a:pt x="513" y="10"/>
                    <a:pt x="595" y="30"/>
                  </a:cubicBezTo>
                  <a:cubicBezTo>
                    <a:pt x="595" y="628"/>
                    <a:pt x="595" y="628"/>
                    <a:pt x="595" y="628"/>
                  </a:cubicBezTo>
                  <a:cubicBezTo>
                    <a:pt x="595" y="739"/>
                    <a:pt x="590" y="823"/>
                    <a:pt x="580" y="881"/>
                  </a:cubicBezTo>
                  <a:cubicBezTo>
                    <a:pt x="563" y="986"/>
                    <a:pt x="516" y="1059"/>
                    <a:pt x="441" y="1099"/>
                  </a:cubicBezTo>
                  <a:cubicBezTo>
                    <a:pt x="380" y="1131"/>
                    <a:pt x="299" y="1147"/>
                    <a:pt x="200" y="1147"/>
                  </a:cubicBezTo>
                  <a:cubicBezTo>
                    <a:pt x="172" y="1147"/>
                    <a:pt x="140" y="1145"/>
                    <a:pt x="103" y="1141"/>
                  </a:cubicBezTo>
                  <a:cubicBezTo>
                    <a:pt x="103" y="1064"/>
                    <a:pt x="103" y="1064"/>
                    <a:pt x="103" y="1064"/>
                  </a:cubicBezTo>
                  <a:cubicBezTo>
                    <a:pt x="136" y="1068"/>
                    <a:pt x="168" y="1069"/>
                    <a:pt x="199" y="1069"/>
                  </a:cubicBezTo>
                  <a:cubicBezTo>
                    <a:pt x="270" y="1069"/>
                    <a:pt x="322" y="1060"/>
                    <a:pt x="357" y="1041"/>
                  </a:cubicBezTo>
                  <a:cubicBezTo>
                    <a:pt x="408" y="1014"/>
                    <a:pt x="440" y="966"/>
                    <a:pt x="454" y="896"/>
                  </a:cubicBezTo>
                  <a:cubicBezTo>
                    <a:pt x="462" y="857"/>
                    <a:pt x="466" y="808"/>
                    <a:pt x="466" y="748"/>
                  </a:cubicBezTo>
                  <a:lnTo>
                    <a:pt x="466" y="707"/>
                  </a:lnTo>
                  <a:close/>
                  <a:moveTo>
                    <a:pt x="466" y="85"/>
                  </a:moveTo>
                  <a:cubicBezTo>
                    <a:pt x="430" y="80"/>
                    <a:pt x="398" y="78"/>
                    <a:pt x="369" y="78"/>
                  </a:cubicBezTo>
                  <a:cubicBezTo>
                    <a:pt x="315" y="78"/>
                    <a:pt x="272" y="89"/>
                    <a:pt x="242" y="111"/>
                  </a:cubicBezTo>
                  <a:cubicBezTo>
                    <a:pt x="207" y="136"/>
                    <a:pt x="179" y="180"/>
                    <a:pt x="159" y="244"/>
                  </a:cubicBezTo>
                  <a:cubicBezTo>
                    <a:pt x="141" y="299"/>
                    <a:pt x="132" y="364"/>
                    <a:pt x="132" y="438"/>
                  </a:cubicBezTo>
                  <a:cubicBezTo>
                    <a:pt x="132" y="540"/>
                    <a:pt x="149" y="615"/>
                    <a:pt x="183" y="662"/>
                  </a:cubicBezTo>
                  <a:cubicBezTo>
                    <a:pt x="209" y="699"/>
                    <a:pt x="243" y="718"/>
                    <a:pt x="286" y="718"/>
                  </a:cubicBezTo>
                  <a:cubicBezTo>
                    <a:pt x="323" y="718"/>
                    <a:pt x="357" y="706"/>
                    <a:pt x="388" y="683"/>
                  </a:cubicBezTo>
                  <a:cubicBezTo>
                    <a:pt x="420" y="660"/>
                    <a:pt x="442" y="629"/>
                    <a:pt x="455" y="592"/>
                  </a:cubicBezTo>
                  <a:cubicBezTo>
                    <a:pt x="462" y="572"/>
                    <a:pt x="466" y="543"/>
                    <a:pt x="466" y="505"/>
                  </a:cubicBezTo>
                  <a:lnTo>
                    <a:pt x="466" y="85"/>
                  </a:lnTo>
                  <a:close/>
                </a:path>
              </a:pathLst>
            </a:custGeom>
            <a:solidFill>
              <a:srgbClr val="000000"/>
            </a:solidFill>
            <a:ln w="9525">
              <a:noFill/>
              <a:round/>
              <a:headEnd/>
              <a:tailEnd/>
            </a:ln>
          </p:spPr>
          <p:txBody>
            <a:bodyPr/>
            <a:lstStyle/>
            <a:p>
              <a:endParaRPr lang="en-US">
                <a:solidFill>
                  <a:srgbClr val="000000"/>
                </a:solidFill>
              </a:endParaRPr>
            </a:p>
          </p:txBody>
        </p:sp>
        <p:sp>
          <p:nvSpPr>
            <p:cNvPr id="17" name="Freeform 15"/>
            <p:cNvSpPr>
              <a:spLocks/>
            </p:cNvSpPr>
            <p:nvPr/>
          </p:nvSpPr>
          <p:spPr bwMode="gray">
            <a:xfrm>
              <a:off x="3619500" y="4065588"/>
              <a:ext cx="106363" cy="304800"/>
            </a:xfrm>
            <a:custGeom>
              <a:avLst/>
              <a:gdLst/>
              <a:ahLst/>
              <a:cxnLst>
                <a:cxn ang="0">
                  <a:pos x="0" y="0"/>
                </a:cxn>
                <a:cxn ang="0">
                  <a:pos x="129" y="0"/>
                </a:cxn>
                <a:cxn ang="0">
                  <a:pos x="129" y="204"/>
                </a:cxn>
                <a:cxn ang="0">
                  <a:pos x="332" y="204"/>
                </a:cxn>
                <a:cxn ang="0">
                  <a:pos x="332" y="286"/>
                </a:cxn>
                <a:cxn ang="0">
                  <a:pos x="129" y="286"/>
                </a:cxn>
                <a:cxn ang="0">
                  <a:pos x="129" y="686"/>
                </a:cxn>
                <a:cxn ang="0">
                  <a:pos x="163" y="840"/>
                </a:cxn>
                <a:cxn ang="0">
                  <a:pos x="235" y="873"/>
                </a:cxn>
                <a:cxn ang="0">
                  <a:pos x="290" y="875"/>
                </a:cxn>
                <a:cxn ang="0">
                  <a:pos x="332" y="875"/>
                </a:cxn>
                <a:cxn ang="0">
                  <a:pos x="332" y="958"/>
                </a:cxn>
                <a:cxn ang="0">
                  <a:pos x="263" y="958"/>
                </a:cxn>
                <a:cxn ang="0">
                  <a:pos x="132" y="945"/>
                </a:cxn>
                <a:cxn ang="0">
                  <a:pos x="12" y="817"/>
                </a:cxn>
                <a:cxn ang="0">
                  <a:pos x="0" y="667"/>
                </a:cxn>
                <a:cxn ang="0">
                  <a:pos x="0" y="0"/>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9" y="858"/>
                    <a:pt x="203" y="869"/>
                    <a:pt x="235" y="873"/>
                  </a:cubicBezTo>
                  <a:cubicBezTo>
                    <a:pt x="245" y="875"/>
                    <a:pt x="264" y="875"/>
                    <a:pt x="290" y="875"/>
                  </a:cubicBezTo>
                  <a:cubicBezTo>
                    <a:pt x="332" y="875"/>
                    <a:pt x="332" y="875"/>
                    <a:pt x="332" y="875"/>
                  </a:cubicBezTo>
                  <a:cubicBezTo>
                    <a:pt x="332" y="958"/>
                    <a:pt x="332" y="958"/>
                    <a:pt x="332" y="958"/>
                  </a:cubicBezTo>
                  <a:cubicBezTo>
                    <a:pt x="263" y="958"/>
                    <a:pt x="263" y="958"/>
                    <a:pt x="263" y="958"/>
                  </a:cubicBezTo>
                  <a:cubicBezTo>
                    <a:pt x="207" y="958"/>
                    <a:pt x="164" y="953"/>
                    <a:pt x="132" y="945"/>
                  </a:cubicBezTo>
                  <a:cubicBezTo>
                    <a:pt x="67" y="927"/>
                    <a:pt x="27" y="884"/>
                    <a:pt x="12" y="817"/>
                  </a:cubicBezTo>
                  <a:cubicBezTo>
                    <a:pt x="4" y="781"/>
                    <a:pt x="0" y="731"/>
                    <a:pt x="0" y="667"/>
                  </a:cubicBez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18" name="Freeform 16"/>
            <p:cNvSpPr>
              <a:spLocks noEditPoints="1"/>
            </p:cNvSpPr>
            <p:nvPr/>
          </p:nvSpPr>
          <p:spPr bwMode="gray">
            <a:xfrm>
              <a:off x="3768725" y="4124325"/>
              <a:ext cx="201613" cy="252413"/>
            </a:xfrm>
            <a:custGeom>
              <a:avLst/>
              <a:gdLst/>
              <a:ahLst/>
              <a:cxnLst>
                <a:cxn ang="0">
                  <a:pos x="318" y="0"/>
                </a:cxn>
                <a:cxn ang="0">
                  <a:pos x="559" y="107"/>
                </a:cxn>
                <a:cxn ang="0">
                  <a:pos x="634" y="398"/>
                </a:cxn>
                <a:cxn ang="0">
                  <a:pos x="559" y="688"/>
                </a:cxn>
                <a:cxn ang="0">
                  <a:pos x="318" y="795"/>
                </a:cxn>
                <a:cxn ang="0">
                  <a:pos x="0" y="393"/>
                </a:cxn>
                <a:cxn ang="0">
                  <a:pos x="76" y="107"/>
                </a:cxn>
                <a:cxn ang="0">
                  <a:pos x="318" y="0"/>
                </a:cxn>
                <a:cxn ang="0">
                  <a:pos x="318" y="78"/>
                </a:cxn>
                <a:cxn ang="0">
                  <a:pos x="166" y="176"/>
                </a:cxn>
                <a:cxn ang="0">
                  <a:pos x="132" y="394"/>
                </a:cxn>
                <a:cxn ang="0">
                  <a:pos x="166" y="619"/>
                </a:cxn>
                <a:cxn ang="0">
                  <a:pos x="318" y="718"/>
                </a:cxn>
                <a:cxn ang="0">
                  <a:pos x="468" y="619"/>
                </a:cxn>
                <a:cxn ang="0">
                  <a:pos x="503" y="398"/>
                </a:cxn>
                <a:cxn ang="0">
                  <a:pos x="468" y="176"/>
                </a:cxn>
                <a:cxn ang="0">
                  <a:pos x="318" y="78"/>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09" y="0"/>
                    <a:pt x="318" y="0"/>
                  </a:cubicBezTo>
                  <a:moveTo>
                    <a:pt x="318" y="78"/>
                  </a:moveTo>
                  <a:cubicBezTo>
                    <a:pt x="245" y="78"/>
                    <a:pt x="194" y="110"/>
                    <a:pt x="166" y="176"/>
                  </a:cubicBezTo>
                  <a:cubicBezTo>
                    <a:pt x="144" y="230"/>
                    <a:pt x="132" y="303"/>
                    <a:pt x="132" y="394"/>
                  </a:cubicBezTo>
                  <a:cubicBezTo>
                    <a:pt x="132" y="490"/>
                    <a:pt x="144" y="565"/>
                    <a:pt x="166"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solidFill>
                  <a:srgbClr val="000000"/>
                </a:solidFill>
              </a:endParaRPr>
            </a:p>
          </p:txBody>
        </p:sp>
        <p:sp>
          <p:nvSpPr>
            <p:cNvPr id="19" name="Freeform 17"/>
            <p:cNvSpPr>
              <a:spLocks/>
            </p:cNvSpPr>
            <p:nvPr/>
          </p:nvSpPr>
          <p:spPr bwMode="gray">
            <a:xfrm>
              <a:off x="4029075" y="4124325"/>
              <a:ext cx="309563" cy="246063"/>
            </a:xfrm>
            <a:custGeom>
              <a:avLst/>
              <a:gdLst/>
              <a:ahLst/>
              <a:cxnLst>
                <a:cxn ang="0">
                  <a:pos x="0" y="775"/>
                </a:cxn>
                <a:cxn ang="0">
                  <a:pos x="0" y="30"/>
                </a:cxn>
                <a:cxn ang="0">
                  <a:pos x="278" y="0"/>
                </a:cxn>
                <a:cxn ang="0">
                  <a:pos x="480" y="49"/>
                </a:cxn>
                <a:cxn ang="0">
                  <a:pos x="722" y="0"/>
                </a:cxn>
                <a:cxn ang="0">
                  <a:pos x="952" y="119"/>
                </a:cxn>
                <a:cxn ang="0">
                  <a:pos x="974" y="312"/>
                </a:cxn>
                <a:cxn ang="0">
                  <a:pos x="974" y="775"/>
                </a:cxn>
                <a:cxn ang="0">
                  <a:pos x="845" y="775"/>
                </a:cxn>
                <a:cxn ang="0">
                  <a:pos x="845" y="320"/>
                </a:cxn>
                <a:cxn ang="0">
                  <a:pos x="824" y="141"/>
                </a:cxn>
                <a:cxn ang="0">
                  <a:pos x="705" y="78"/>
                </a:cxn>
                <a:cxn ang="0">
                  <a:pos x="551" y="113"/>
                </a:cxn>
                <a:cxn ang="0">
                  <a:pos x="551" y="775"/>
                </a:cxn>
                <a:cxn ang="0">
                  <a:pos x="422" y="775"/>
                </a:cxn>
                <a:cxn ang="0">
                  <a:pos x="422" y="314"/>
                </a:cxn>
                <a:cxn ang="0">
                  <a:pos x="401" y="141"/>
                </a:cxn>
                <a:cxn ang="0">
                  <a:pos x="278" y="78"/>
                </a:cxn>
                <a:cxn ang="0">
                  <a:pos x="128" y="94"/>
                </a:cxn>
                <a:cxn ang="0">
                  <a:pos x="128" y="775"/>
                </a:cxn>
                <a:cxn ang="0">
                  <a:pos x="0" y="775"/>
                </a:cxn>
              </a:cxnLst>
              <a:rect l="0" t="0" r="r" b="b"/>
              <a:pathLst>
                <a:path w="974" h="775">
                  <a:moveTo>
                    <a:pt x="0" y="775"/>
                  </a:moveTo>
                  <a:cubicBezTo>
                    <a:pt x="0" y="30"/>
                    <a:pt x="0" y="30"/>
                    <a:pt x="0" y="30"/>
                  </a:cubicBezTo>
                  <a:cubicBezTo>
                    <a:pt x="117" y="10"/>
                    <a:pt x="210" y="0"/>
                    <a:pt x="278" y="0"/>
                  </a:cubicBezTo>
                  <a:cubicBezTo>
                    <a:pt x="367" y="0"/>
                    <a:pt x="435" y="16"/>
                    <a:pt x="480" y="49"/>
                  </a:cubicBezTo>
                  <a:cubicBezTo>
                    <a:pt x="561" y="16"/>
                    <a:pt x="642" y="0"/>
                    <a:pt x="722" y="0"/>
                  </a:cubicBezTo>
                  <a:cubicBezTo>
                    <a:pt x="843" y="0"/>
                    <a:pt x="920" y="40"/>
                    <a:pt x="952" y="119"/>
                  </a:cubicBezTo>
                  <a:cubicBezTo>
                    <a:pt x="967" y="156"/>
                    <a:pt x="974" y="220"/>
                    <a:pt x="974" y="312"/>
                  </a:cubicBezTo>
                  <a:cubicBezTo>
                    <a:pt x="974" y="775"/>
                    <a:pt x="974" y="775"/>
                    <a:pt x="974" y="775"/>
                  </a:cubicBezTo>
                  <a:cubicBezTo>
                    <a:pt x="845" y="775"/>
                    <a:pt x="845" y="775"/>
                    <a:pt x="845" y="775"/>
                  </a:cubicBezTo>
                  <a:cubicBezTo>
                    <a:pt x="845" y="320"/>
                    <a:pt x="845" y="320"/>
                    <a:pt x="845" y="320"/>
                  </a:cubicBezTo>
                  <a:cubicBezTo>
                    <a:pt x="845" y="231"/>
                    <a:pt x="838" y="172"/>
                    <a:pt x="824" y="141"/>
                  </a:cubicBezTo>
                  <a:cubicBezTo>
                    <a:pt x="805" y="99"/>
                    <a:pt x="765" y="78"/>
                    <a:pt x="705" y="78"/>
                  </a:cubicBezTo>
                  <a:cubicBezTo>
                    <a:pt x="654" y="78"/>
                    <a:pt x="603" y="90"/>
                    <a:pt x="551" y="113"/>
                  </a:cubicBezTo>
                  <a:cubicBezTo>
                    <a:pt x="551" y="775"/>
                    <a:pt x="551" y="775"/>
                    <a:pt x="551" y="775"/>
                  </a:cubicBezTo>
                  <a:cubicBezTo>
                    <a:pt x="422" y="775"/>
                    <a:pt x="422" y="775"/>
                    <a:pt x="422" y="775"/>
                  </a:cubicBezTo>
                  <a:cubicBezTo>
                    <a:pt x="422" y="314"/>
                    <a:pt x="422" y="314"/>
                    <a:pt x="422" y="314"/>
                  </a:cubicBezTo>
                  <a:cubicBezTo>
                    <a:pt x="422" y="229"/>
                    <a:pt x="415" y="171"/>
                    <a:pt x="401" y="141"/>
                  </a:cubicBezTo>
                  <a:cubicBezTo>
                    <a:pt x="382" y="99"/>
                    <a:pt x="341" y="78"/>
                    <a:pt x="278" y="78"/>
                  </a:cubicBezTo>
                  <a:cubicBezTo>
                    <a:pt x="231" y="78"/>
                    <a:pt x="181" y="83"/>
                    <a:pt x="128" y="94"/>
                  </a:cubicBezTo>
                  <a:cubicBezTo>
                    <a:pt x="128" y="775"/>
                    <a:pt x="128" y="775"/>
                    <a:pt x="128"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20" name="Freeform 18"/>
            <p:cNvSpPr>
              <a:spLocks noEditPoints="1"/>
            </p:cNvSpPr>
            <p:nvPr/>
          </p:nvSpPr>
          <p:spPr bwMode="gray">
            <a:xfrm>
              <a:off x="4394200" y="4124325"/>
              <a:ext cx="201613" cy="252413"/>
            </a:xfrm>
            <a:custGeom>
              <a:avLst/>
              <a:gdLst/>
              <a:ahLst/>
              <a:cxnLst>
                <a:cxn ang="0">
                  <a:pos x="318" y="0"/>
                </a:cxn>
                <a:cxn ang="0">
                  <a:pos x="559" y="107"/>
                </a:cxn>
                <a:cxn ang="0">
                  <a:pos x="635" y="398"/>
                </a:cxn>
                <a:cxn ang="0">
                  <a:pos x="559" y="688"/>
                </a:cxn>
                <a:cxn ang="0">
                  <a:pos x="319" y="795"/>
                </a:cxn>
                <a:cxn ang="0">
                  <a:pos x="0" y="393"/>
                </a:cxn>
                <a:cxn ang="0">
                  <a:pos x="77" y="107"/>
                </a:cxn>
                <a:cxn ang="0">
                  <a:pos x="318" y="0"/>
                </a:cxn>
                <a:cxn ang="0">
                  <a:pos x="318" y="78"/>
                </a:cxn>
                <a:cxn ang="0">
                  <a:pos x="167" y="176"/>
                </a:cxn>
                <a:cxn ang="0">
                  <a:pos x="132" y="394"/>
                </a:cxn>
                <a:cxn ang="0">
                  <a:pos x="167" y="619"/>
                </a:cxn>
                <a:cxn ang="0">
                  <a:pos x="318" y="718"/>
                </a:cxn>
                <a:cxn ang="0">
                  <a:pos x="468" y="619"/>
                </a:cxn>
                <a:cxn ang="0">
                  <a:pos x="503" y="398"/>
                </a:cxn>
                <a:cxn ang="0">
                  <a:pos x="468" y="176"/>
                </a:cxn>
                <a:cxn ang="0">
                  <a:pos x="318" y="78"/>
                </a:cxn>
              </a:cxnLst>
              <a:rect l="0" t="0" r="r" b="b"/>
              <a:pathLst>
                <a:path w="635" h="795">
                  <a:moveTo>
                    <a:pt x="318" y="0"/>
                  </a:moveTo>
                  <a:cubicBezTo>
                    <a:pt x="426" y="0"/>
                    <a:pt x="506" y="36"/>
                    <a:pt x="559" y="107"/>
                  </a:cubicBezTo>
                  <a:cubicBezTo>
                    <a:pt x="609" y="176"/>
                    <a:pt x="635" y="273"/>
                    <a:pt x="635" y="398"/>
                  </a:cubicBezTo>
                  <a:cubicBezTo>
                    <a:pt x="635" y="521"/>
                    <a:pt x="609" y="618"/>
                    <a:pt x="559" y="688"/>
                  </a:cubicBezTo>
                  <a:cubicBezTo>
                    <a:pt x="507" y="760"/>
                    <a:pt x="427" y="795"/>
                    <a:pt x="319" y="795"/>
                  </a:cubicBezTo>
                  <a:cubicBezTo>
                    <a:pt x="107" y="795"/>
                    <a:pt x="0" y="661"/>
                    <a:pt x="0" y="393"/>
                  </a:cubicBezTo>
                  <a:cubicBezTo>
                    <a:pt x="0" y="271"/>
                    <a:pt x="26" y="176"/>
                    <a:pt x="77" y="107"/>
                  </a:cubicBezTo>
                  <a:cubicBezTo>
                    <a:pt x="129" y="36"/>
                    <a:pt x="209"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solidFill>
                  <a:srgbClr val="000000"/>
                </a:solidFill>
              </a:endParaRPr>
            </a:p>
          </p:txBody>
        </p:sp>
        <p:sp>
          <p:nvSpPr>
            <p:cNvPr id="21" name="Freeform 19"/>
            <p:cNvSpPr>
              <a:spLocks/>
            </p:cNvSpPr>
            <p:nvPr/>
          </p:nvSpPr>
          <p:spPr bwMode="gray">
            <a:xfrm>
              <a:off x="4657725" y="4124325"/>
              <a:ext cx="103188" cy="246063"/>
            </a:xfrm>
            <a:custGeom>
              <a:avLst/>
              <a:gdLst/>
              <a:ahLst/>
              <a:cxnLst>
                <a:cxn ang="0">
                  <a:pos x="0" y="775"/>
                </a:cxn>
                <a:cxn ang="0">
                  <a:pos x="0" y="33"/>
                </a:cxn>
                <a:cxn ang="0">
                  <a:pos x="326" y="0"/>
                </a:cxn>
                <a:cxn ang="0">
                  <a:pos x="326" y="81"/>
                </a:cxn>
                <a:cxn ang="0">
                  <a:pos x="129" y="94"/>
                </a:cxn>
                <a:cxn ang="0">
                  <a:pos x="129" y="775"/>
                </a:cxn>
                <a:cxn ang="0">
                  <a:pos x="0" y="775"/>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4" y="81"/>
                    <a:pt x="188" y="86"/>
                    <a:pt x="129" y="94"/>
                  </a:cubicBezTo>
                  <a:cubicBezTo>
                    <a:pt x="129" y="775"/>
                    <a:pt x="129" y="775"/>
                    <a:pt x="129"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22" name="Freeform 20"/>
            <p:cNvSpPr>
              <a:spLocks/>
            </p:cNvSpPr>
            <p:nvPr/>
          </p:nvSpPr>
          <p:spPr bwMode="gray">
            <a:xfrm>
              <a:off x="4806950" y="4124325"/>
              <a:ext cx="103188" cy="246063"/>
            </a:xfrm>
            <a:custGeom>
              <a:avLst/>
              <a:gdLst/>
              <a:ahLst/>
              <a:cxnLst>
                <a:cxn ang="0">
                  <a:pos x="0" y="775"/>
                </a:cxn>
                <a:cxn ang="0">
                  <a:pos x="0" y="33"/>
                </a:cxn>
                <a:cxn ang="0">
                  <a:pos x="326" y="0"/>
                </a:cxn>
                <a:cxn ang="0">
                  <a:pos x="326" y="81"/>
                </a:cxn>
                <a:cxn ang="0">
                  <a:pos x="129" y="94"/>
                </a:cxn>
                <a:cxn ang="0">
                  <a:pos x="129" y="775"/>
                </a:cxn>
                <a:cxn ang="0">
                  <a:pos x="0" y="775"/>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3" y="81"/>
                    <a:pt x="188" y="86"/>
                    <a:pt x="129" y="94"/>
                  </a:cubicBezTo>
                  <a:cubicBezTo>
                    <a:pt x="129" y="775"/>
                    <a:pt x="129" y="775"/>
                    <a:pt x="129" y="775"/>
                  </a:cubicBezTo>
                  <a:lnTo>
                    <a:pt x="0" y="775"/>
                  </a:lnTo>
                  <a:close/>
                </a:path>
              </a:pathLst>
            </a:custGeom>
            <a:solidFill>
              <a:srgbClr val="000000"/>
            </a:solidFill>
            <a:ln w="9525">
              <a:noFill/>
              <a:round/>
              <a:headEnd/>
              <a:tailEnd/>
            </a:ln>
          </p:spPr>
          <p:txBody>
            <a:bodyPr/>
            <a:lstStyle/>
            <a:p>
              <a:endParaRPr lang="en-US">
                <a:solidFill>
                  <a:srgbClr val="000000"/>
                </a:solidFill>
              </a:endParaRPr>
            </a:p>
          </p:txBody>
        </p:sp>
        <p:sp>
          <p:nvSpPr>
            <p:cNvPr id="23" name="Freeform 21"/>
            <p:cNvSpPr>
              <a:spLocks noEditPoints="1"/>
            </p:cNvSpPr>
            <p:nvPr/>
          </p:nvSpPr>
          <p:spPr bwMode="gray">
            <a:xfrm>
              <a:off x="4937125" y="4124325"/>
              <a:ext cx="201613" cy="252413"/>
            </a:xfrm>
            <a:custGeom>
              <a:avLst/>
              <a:gdLst/>
              <a:ahLst/>
              <a:cxnLst>
                <a:cxn ang="0">
                  <a:pos x="317" y="0"/>
                </a:cxn>
                <a:cxn ang="0">
                  <a:pos x="558" y="107"/>
                </a:cxn>
                <a:cxn ang="0">
                  <a:pos x="634" y="398"/>
                </a:cxn>
                <a:cxn ang="0">
                  <a:pos x="558" y="688"/>
                </a:cxn>
                <a:cxn ang="0">
                  <a:pos x="318" y="795"/>
                </a:cxn>
                <a:cxn ang="0">
                  <a:pos x="0" y="393"/>
                </a:cxn>
                <a:cxn ang="0">
                  <a:pos x="76" y="107"/>
                </a:cxn>
                <a:cxn ang="0">
                  <a:pos x="317" y="0"/>
                </a:cxn>
                <a:cxn ang="0">
                  <a:pos x="317" y="78"/>
                </a:cxn>
                <a:cxn ang="0">
                  <a:pos x="166" y="176"/>
                </a:cxn>
                <a:cxn ang="0">
                  <a:pos x="132" y="394"/>
                </a:cxn>
                <a:cxn ang="0">
                  <a:pos x="166" y="619"/>
                </a:cxn>
                <a:cxn ang="0">
                  <a:pos x="317" y="718"/>
                </a:cxn>
                <a:cxn ang="0">
                  <a:pos x="468" y="619"/>
                </a:cxn>
                <a:cxn ang="0">
                  <a:pos x="502" y="398"/>
                </a:cxn>
                <a:cxn ang="0">
                  <a:pos x="468" y="176"/>
                </a:cxn>
                <a:cxn ang="0">
                  <a:pos x="317" y="78"/>
                </a:cxn>
              </a:cxnLst>
              <a:rect l="0" t="0" r="r" b="b"/>
              <a:pathLst>
                <a:path w="634" h="795">
                  <a:moveTo>
                    <a:pt x="317" y="0"/>
                  </a:moveTo>
                  <a:cubicBezTo>
                    <a:pt x="425" y="0"/>
                    <a:pt x="505" y="36"/>
                    <a:pt x="558" y="107"/>
                  </a:cubicBezTo>
                  <a:cubicBezTo>
                    <a:pt x="608" y="176"/>
                    <a:pt x="634" y="273"/>
                    <a:pt x="634" y="398"/>
                  </a:cubicBezTo>
                  <a:cubicBezTo>
                    <a:pt x="634" y="521"/>
                    <a:pt x="608" y="618"/>
                    <a:pt x="558" y="688"/>
                  </a:cubicBezTo>
                  <a:cubicBezTo>
                    <a:pt x="506" y="760"/>
                    <a:pt x="426" y="795"/>
                    <a:pt x="318" y="795"/>
                  </a:cubicBezTo>
                  <a:cubicBezTo>
                    <a:pt x="106" y="795"/>
                    <a:pt x="0" y="661"/>
                    <a:pt x="0" y="393"/>
                  </a:cubicBezTo>
                  <a:cubicBezTo>
                    <a:pt x="0" y="271"/>
                    <a:pt x="25" y="176"/>
                    <a:pt x="76" y="107"/>
                  </a:cubicBezTo>
                  <a:cubicBezTo>
                    <a:pt x="128" y="36"/>
                    <a:pt x="209" y="0"/>
                    <a:pt x="317" y="0"/>
                  </a:cubicBezTo>
                  <a:moveTo>
                    <a:pt x="317" y="78"/>
                  </a:moveTo>
                  <a:cubicBezTo>
                    <a:pt x="244" y="78"/>
                    <a:pt x="194" y="110"/>
                    <a:pt x="166" y="176"/>
                  </a:cubicBezTo>
                  <a:cubicBezTo>
                    <a:pt x="143" y="230"/>
                    <a:pt x="132" y="303"/>
                    <a:pt x="132" y="394"/>
                  </a:cubicBezTo>
                  <a:cubicBezTo>
                    <a:pt x="132" y="490"/>
                    <a:pt x="143" y="565"/>
                    <a:pt x="166" y="619"/>
                  </a:cubicBezTo>
                  <a:cubicBezTo>
                    <a:pt x="194" y="685"/>
                    <a:pt x="244" y="718"/>
                    <a:pt x="317" y="718"/>
                  </a:cubicBezTo>
                  <a:cubicBezTo>
                    <a:pt x="390" y="718"/>
                    <a:pt x="440" y="685"/>
                    <a:pt x="468" y="619"/>
                  </a:cubicBezTo>
                  <a:cubicBezTo>
                    <a:pt x="490" y="565"/>
                    <a:pt x="502" y="491"/>
                    <a:pt x="502" y="398"/>
                  </a:cubicBezTo>
                  <a:cubicBezTo>
                    <a:pt x="502" y="302"/>
                    <a:pt x="490" y="228"/>
                    <a:pt x="468" y="176"/>
                  </a:cubicBezTo>
                  <a:cubicBezTo>
                    <a:pt x="439" y="110"/>
                    <a:pt x="389" y="78"/>
                    <a:pt x="317" y="78"/>
                  </a:cubicBezTo>
                </a:path>
              </a:pathLst>
            </a:custGeom>
            <a:solidFill>
              <a:srgbClr val="000000"/>
            </a:solidFill>
            <a:ln w="9525">
              <a:noFill/>
              <a:round/>
              <a:headEnd/>
              <a:tailEnd/>
            </a:ln>
          </p:spPr>
          <p:txBody>
            <a:bodyPr/>
            <a:lstStyle/>
            <a:p>
              <a:endParaRPr lang="en-US">
                <a:solidFill>
                  <a:srgbClr val="000000"/>
                </a:solidFill>
              </a:endParaRPr>
            </a:p>
          </p:txBody>
        </p:sp>
        <p:sp>
          <p:nvSpPr>
            <p:cNvPr id="24" name="Freeform 22"/>
            <p:cNvSpPr>
              <a:spLocks/>
            </p:cNvSpPr>
            <p:nvPr/>
          </p:nvSpPr>
          <p:spPr bwMode="gray">
            <a:xfrm>
              <a:off x="5164138" y="4130675"/>
              <a:ext cx="309563" cy="239713"/>
            </a:xfrm>
            <a:custGeom>
              <a:avLst/>
              <a:gdLst/>
              <a:ahLst/>
              <a:cxnLst>
                <a:cxn ang="0">
                  <a:pos x="213" y="754"/>
                </a:cxn>
                <a:cxn ang="0">
                  <a:pos x="0" y="0"/>
                </a:cxn>
                <a:cxn ang="0">
                  <a:pos x="130" y="0"/>
                </a:cxn>
                <a:cxn ang="0">
                  <a:pos x="290" y="614"/>
                </a:cxn>
                <a:cxn ang="0">
                  <a:pos x="431" y="0"/>
                </a:cxn>
                <a:cxn ang="0">
                  <a:pos x="558" y="0"/>
                </a:cxn>
                <a:cxn ang="0">
                  <a:pos x="706" y="614"/>
                </a:cxn>
                <a:cxn ang="0">
                  <a:pos x="866" y="0"/>
                </a:cxn>
                <a:cxn ang="0">
                  <a:pos x="971" y="0"/>
                </a:cxn>
                <a:cxn ang="0">
                  <a:pos x="758" y="754"/>
                </a:cxn>
                <a:cxn ang="0">
                  <a:pos x="631" y="754"/>
                </a:cxn>
                <a:cxn ang="0">
                  <a:pos x="517" y="266"/>
                </a:cxn>
                <a:cxn ang="0">
                  <a:pos x="489" y="112"/>
                </a:cxn>
                <a:cxn ang="0">
                  <a:pos x="460" y="265"/>
                </a:cxn>
                <a:cxn ang="0">
                  <a:pos x="347" y="754"/>
                </a:cxn>
                <a:cxn ang="0">
                  <a:pos x="213" y="754"/>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8" y="0"/>
                    <a:pt x="558" y="0"/>
                    <a:pt x="558"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7" y="266"/>
                    <a:pt x="517" y="266"/>
                    <a:pt x="517" y="266"/>
                  </a:cubicBezTo>
                  <a:cubicBezTo>
                    <a:pt x="509"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w="9525">
              <a:noFill/>
              <a:round/>
              <a:headEnd/>
              <a:tailEnd/>
            </a:ln>
          </p:spPr>
          <p:txBody>
            <a:bodyPr/>
            <a:lstStyle/>
            <a:p>
              <a:endParaRPr lang="en-US">
                <a:solidFill>
                  <a:srgbClr val="000000"/>
                </a:solidFill>
              </a:endParaRPr>
            </a:p>
          </p:txBody>
        </p:sp>
        <p:sp>
          <p:nvSpPr>
            <p:cNvPr id="25" name="Freeform 23"/>
            <p:cNvSpPr>
              <a:spLocks/>
            </p:cNvSpPr>
            <p:nvPr/>
          </p:nvSpPr>
          <p:spPr bwMode="gray">
            <a:xfrm>
              <a:off x="5595938" y="4130675"/>
              <a:ext cx="307975" cy="239713"/>
            </a:xfrm>
            <a:custGeom>
              <a:avLst/>
              <a:gdLst/>
              <a:ahLst/>
              <a:cxnLst>
                <a:cxn ang="0">
                  <a:pos x="213" y="754"/>
                </a:cxn>
                <a:cxn ang="0">
                  <a:pos x="0" y="0"/>
                </a:cxn>
                <a:cxn ang="0">
                  <a:pos x="130" y="0"/>
                </a:cxn>
                <a:cxn ang="0">
                  <a:pos x="290" y="614"/>
                </a:cxn>
                <a:cxn ang="0">
                  <a:pos x="431" y="0"/>
                </a:cxn>
                <a:cxn ang="0">
                  <a:pos x="559" y="0"/>
                </a:cxn>
                <a:cxn ang="0">
                  <a:pos x="706" y="614"/>
                </a:cxn>
                <a:cxn ang="0">
                  <a:pos x="866" y="0"/>
                </a:cxn>
                <a:cxn ang="0">
                  <a:pos x="971" y="0"/>
                </a:cxn>
                <a:cxn ang="0">
                  <a:pos x="758" y="754"/>
                </a:cxn>
                <a:cxn ang="0">
                  <a:pos x="631" y="754"/>
                </a:cxn>
                <a:cxn ang="0">
                  <a:pos x="518" y="266"/>
                </a:cxn>
                <a:cxn ang="0">
                  <a:pos x="489" y="112"/>
                </a:cxn>
                <a:cxn ang="0">
                  <a:pos x="460" y="265"/>
                </a:cxn>
                <a:cxn ang="0">
                  <a:pos x="347" y="754"/>
                </a:cxn>
                <a:cxn ang="0">
                  <a:pos x="213" y="754"/>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9" y="0"/>
                    <a:pt x="559" y="0"/>
                    <a:pt x="559"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8" y="266"/>
                    <a:pt x="518" y="266"/>
                    <a:pt x="518" y="266"/>
                  </a:cubicBezTo>
                  <a:cubicBezTo>
                    <a:pt x="510"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w="9525">
              <a:noFill/>
              <a:round/>
              <a:headEnd/>
              <a:tailEnd/>
            </a:ln>
          </p:spPr>
          <p:txBody>
            <a:bodyPr/>
            <a:lstStyle/>
            <a:p>
              <a:endParaRPr lang="en-US">
                <a:solidFill>
                  <a:srgbClr val="000000"/>
                </a:solidFill>
              </a:endParaRPr>
            </a:p>
          </p:txBody>
        </p:sp>
        <p:sp>
          <p:nvSpPr>
            <p:cNvPr id="26" name="Freeform 24"/>
            <p:cNvSpPr>
              <a:spLocks noEditPoints="1"/>
            </p:cNvSpPr>
            <p:nvPr/>
          </p:nvSpPr>
          <p:spPr bwMode="gray">
            <a:xfrm>
              <a:off x="5945188" y="4043363"/>
              <a:ext cx="49213" cy="327025"/>
            </a:xfrm>
            <a:custGeom>
              <a:avLst/>
              <a:gdLst/>
              <a:ahLst/>
              <a:cxnLst>
                <a:cxn ang="0">
                  <a:pos x="79" y="0"/>
                </a:cxn>
                <a:cxn ang="0">
                  <a:pos x="137" y="26"/>
                </a:cxn>
                <a:cxn ang="0">
                  <a:pos x="157" y="79"/>
                </a:cxn>
                <a:cxn ang="0">
                  <a:pos x="132" y="139"/>
                </a:cxn>
                <a:cxn ang="0">
                  <a:pos x="78" y="159"/>
                </a:cxn>
                <a:cxn ang="0">
                  <a:pos x="20" y="133"/>
                </a:cxn>
                <a:cxn ang="0">
                  <a:pos x="0" y="78"/>
                </a:cxn>
                <a:cxn ang="0">
                  <a:pos x="26" y="20"/>
                </a:cxn>
                <a:cxn ang="0">
                  <a:pos x="79" y="0"/>
                </a:cxn>
                <a:cxn ang="0">
                  <a:pos x="16" y="277"/>
                </a:cxn>
                <a:cxn ang="0">
                  <a:pos x="144" y="277"/>
                </a:cxn>
                <a:cxn ang="0">
                  <a:pos x="144" y="1031"/>
                </a:cxn>
                <a:cxn ang="0">
                  <a:pos x="16" y="1031"/>
                </a:cxn>
                <a:cxn ang="0">
                  <a:pos x="16" y="277"/>
                </a:cxn>
              </a:cxnLst>
              <a:rect l="0" t="0" r="r" b="b"/>
              <a:pathLst>
                <a:path w="157" h="1031">
                  <a:moveTo>
                    <a:pt x="79" y="0"/>
                  </a:moveTo>
                  <a:cubicBezTo>
                    <a:pt x="102" y="0"/>
                    <a:pt x="122" y="9"/>
                    <a:pt x="137" y="26"/>
                  </a:cubicBezTo>
                  <a:cubicBezTo>
                    <a:pt x="151" y="42"/>
                    <a:pt x="157" y="59"/>
                    <a:pt x="157" y="79"/>
                  </a:cubicBezTo>
                  <a:cubicBezTo>
                    <a:pt x="157" y="103"/>
                    <a:pt x="149" y="123"/>
                    <a:pt x="132" y="139"/>
                  </a:cubicBezTo>
                  <a:cubicBezTo>
                    <a:pt x="117" y="152"/>
                    <a:pt x="99" y="159"/>
                    <a:pt x="78" y="159"/>
                  </a:cubicBezTo>
                  <a:cubicBezTo>
                    <a:pt x="55" y="159"/>
                    <a:pt x="35" y="150"/>
                    <a:pt x="20" y="133"/>
                  </a:cubicBezTo>
                  <a:cubicBezTo>
                    <a:pt x="6" y="118"/>
                    <a:pt x="0" y="99"/>
                    <a:pt x="0" y="78"/>
                  </a:cubicBezTo>
                  <a:cubicBezTo>
                    <a:pt x="0" y="56"/>
                    <a:pt x="9" y="37"/>
                    <a:pt x="26" y="20"/>
                  </a:cubicBezTo>
                  <a:cubicBezTo>
                    <a:pt x="41" y="7"/>
                    <a:pt x="58" y="0"/>
                    <a:pt x="79" y="0"/>
                  </a:cubicBezTo>
                  <a:moveTo>
                    <a:pt x="16" y="277"/>
                  </a:moveTo>
                  <a:cubicBezTo>
                    <a:pt x="144" y="277"/>
                    <a:pt x="144" y="277"/>
                    <a:pt x="144" y="277"/>
                  </a:cubicBezTo>
                  <a:cubicBezTo>
                    <a:pt x="144" y="1031"/>
                    <a:pt x="144" y="1031"/>
                    <a:pt x="144" y="1031"/>
                  </a:cubicBezTo>
                  <a:cubicBezTo>
                    <a:pt x="16" y="1031"/>
                    <a:pt x="16" y="1031"/>
                    <a:pt x="16" y="1031"/>
                  </a:cubicBezTo>
                  <a:lnTo>
                    <a:pt x="16" y="277"/>
                  </a:lnTo>
                  <a:close/>
                </a:path>
              </a:pathLst>
            </a:custGeom>
            <a:solidFill>
              <a:srgbClr val="000000"/>
            </a:solidFill>
            <a:ln w="9525">
              <a:noFill/>
              <a:round/>
              <a:headEnd/>
              <a:tailEnd/>
            </a:ln>
          </p:spPr>
          <p:txBody>
            <a:bodyPr/>
            <a:lstStyle/>
            <a:p>
              <a:endParaRPr lang="en-US">
                <a:solidFill>
                  <a:srgbClr val="000000"/>
                </a:solidFill>
              </a:endParaRPr>
            </a:p>
          </p:txBody>
        </p:sp>
        <p:sp>
          <p:nvSpPr>
            <p:cNvPr id="27" name="Freeform 25"/>
            <p:cNvSpPr>
              <a:spLocks/>
            </p:cNvSpPr>
            <p:nvPr/>
          </p:nvSpPr>
          <p:spPr bwMode="gray">
            <a:xfrm>
              <a:off x="6064250" y="4065588"/>
              <a:ext cx="106363" cy="304800"/>
            </a:xfrm>
            <a:custGeom>
              <a:avLst/>
              <a:gdLst/>
              <a:ahLst/>
              <a:cxnLst>
                <a:cxn ang="0">
                  <a:pos x="0" y="0"/>
                </a:cxn>
                <a:cxn ang="0">
                  <a:pos x="129" y="0"/>
                </a:cxn>
                <a:cxn ang="0">
                  <a:pos x="129" y="204"/>
                </a:cxn>
                <a:cxn ang="0">
                  <a:pos x="332" y="204"/>
                </a:cxn>
                <a:cxn ang="0">
                  <a:pos x="332" y="286"/>
                </a:cxn>
                <a:cxn ang="0">
                  <a:pos x="129" y="286"/>
                </a:cxn>
                <a:cxn ang="0">
                  <a:pos x="129" y="686"/>
                </a:cxn>
                <a:cxn ang="0">
                  <a:pos x="163" y="840"/>
                </a:cxn>
                <a:cxn ang="0">
                  <a:pos x="234" y="873"/>
                </a:cxn>
                <a:cxn ang="0">
                  <a:pos x="289" y="875"/>
                </a:cxn>
                <a:cxn ang="0">
                  <a:pos x="332" y="875"/>
                </a:cxn>
                <a:cxn ang="0">
                  <a:pos x="332" y="958"/>
                </a:cxn>
                <a:cxn ang="0">
                  <a:pos x="262" y="958"/>
                </a:cxn>
                <a:cxn ang="0">
                  <a:pos x="132" y="945"/>
                </a:cxn>
                <a:cxn ang="0">
                  <a:pos x="11" y="817"/>
                </a:cxn>
                <a:cxn ang="0">
                  <a:pos x="0" y="667"/>
                </a:cxn>
                <a:cxn ang="0">
                  <a:pos x="0" y="0"/>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8" y="858"/>
                    <a:pt x="202" y="869"/>
                    <a:pt x="234" y="873"/>
                  </a:cubicBezTo>
                  <a:cubicBezTo>
                    <a:pt x="245" y="875"/>
                    <a:pt x="263" y="875"/>
                    <a:pt x="289" y="875"/>
                  </a:cubicBezTo>
                  <a:cubicBezTo>
                    <a:pt x="332" y="875"/>
                    <a:pt x="332" y="875"/>
                    <a:pt x="332" y="875"/>
                  </a:cubicBezTo>
                  <a:cubicBezTo>
                    <a:pt x="332" y="958"/>
                    <a:pt x="332" y="958"/>
                    <a:pt x="332" y="958"/>
                  </a:cubicBezTo>
                  <a:cubicBezTo>
                    <a:pt x="262" y="958"/>
                    <a:pt x="262" y="958"/>
                    <a:pt x="262" y="958"/>
                  </a:cubicBezTo>
                  <a:cubicBezTo>
                    <a:pt x="207" y="958"/>
                    <a:pt x="163" y="953"/>
                    <a:pt x="132" y="945"/>
                  </a:cubicBezTo>
                  <a:cubicBezTo>
                    <a:pt x="66" y="927"/>
                    <a:pt x="26" y="884"/>
                    <a:pt x="11" y="817"/>
                  </a:cubicBezTo>
                  <a:cubicBezTo>
                    <a:pt x="4" y="781"/>
                    <a:pt x="0" y="731"/>
                    <a:pt x="0" y="667"/>
                  </a:cubicBez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8" name="Freeform 26"/>
            <p:cNvSpPr>
              <a:spLocks/>
            </p:cNvSpPr>
            <p:nvPr/>
          </p:nvSpPr>
          <p:spPr bwMode="gray">
            <a:xfrm>
              <a:off x="6219825" y="4010025"/>
              <a:ext cx="180975" cy="360363"/>
            </a:xfrm>
            <a:custGeom>
              <a:avLst/>
              <a:gdLst/>
              <a:ahLst/>
              <a:cxnLst>
                <a:cxn ang="0">
                  <a:pos x="0" y="1136"/>
                </a:cxn>
                <a:cxn ang="0">
                  <a:pos x="0" y="0"/>
                </a:cxn>
                <a:cxn ang="0">
                  <a:pos x="129" y="0"/>
                </a:cxn>
                <a:cxn ang="0">
                  <a:pos x="129" y="400"/>
                </a:cxn>
                <a:cxn ang="0">
                  <a:pos x="319" y="361"/>
                </a:cxn>
                <a:cxn ang="0">
                  <a:pos x="549" y="479"/>
                </a:cxn>
                <a:cxn ang="0">
                  <a:pos x="572" y="673"/>
                </a:cxn>
                <a:cxn ang="0">
                  <a:pos x="572" y="1136"/>
                </a:cxn>
                <a:cxn ang="0">
                  <a:pos x="443" y="1136"/>
                </a:cxn>
                <a:cxn ang="0">
                  <a:pos x="443" y="653"/>
                </a:cxn>
                <a:cxn ang="0">
                  <a:pos x="420" y="499"/>
                </a:cxn>
                <a:cxn ang="0">
                  <a:pos x="306" y="439"/>
                </a:cxn>
                <a:cxn ang="0">
                  <a:pos x="129" y="485"/>
                </a:cxn>
                <a:cxn ang="0">
                  <a:pos x="129" y="1136"/>
                </a:cxn>
                <a:cxn ang="0">
                  <a:pos x="0" y="1136"/>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59"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6" y="439"/>
                  </a:cubicBezTo>
                  <a:cubicBezTo>
                    <a:pt x="256" y="439"/>
                    <a:pt x="197" y="454"/>
                    <a:pt x="129" y="485"/>
                  </a:cubicBezTo>
                  <a:cubicBezTo>
                    <a:pt x="129" y="1136"/>
                    <a:pt x="129" y="1136"/>
                    <a:pt x="129" y="1136"/>
                  </a:cubicBezTo>
                  <a:lnTo>
                    <a:pt x="0" y="1136"/>
                  </a:lnTo>
                  <a:close/>
                </a:path>
              </a:pathLst>
            </a:custGeom>
            <a:solidFill>
              <a:srgbClr val="000000"/>
            </a:solidFill>
            <a:ln w="9525">
              <a:noFill/>
              <a:round/>
              <a:headEnd/>
              <a:tailEnd/>
            </a:ln>
          </p:spPr>
          <p:txBody>
            <a:bodyPr/>
            <a:lstStyle/>
            <a:p>
              <a:endParaRPr lang="en-US">
                <a:solidFill>
                  <a:srgbClr val="000000"/>
                </a:solidFill>
              </a:endParaRPr>
            </a:p>
          </p:txBody>
        </p:sp>
        <p:sp>
          <p:nvSpPr>
            <p:cNvPr id="29" name="Freeform 27"/>
            <p:cNvSpPr>
              <a:spLocks/>
            </p:cNvSpPr>
            <p:nvPr/>
          </p:nvSpPr>
          <p:spPr bwMode="gray">
            <a:xfrm>
              <a:off x="6553200" y="4130675"/>
              <a:ext cx="200025" cy="354013"/>
            </a:xfrm>
            <a:custGeom>
              <a:avLst/>
              <a:gdLst/>
              <a:ahLst/>
              <a:cxnLst>
                <a:cxn ang="0">
                  <a:pos x="56" y="153"/>
                </a:cxn>
                <a:cxn ang="0">
                  <a:pos x="0" y="0"/>
                </a:cxn>
                <a:cxn ang="0">
                  <a:pos x="27" y="0"/>
                </a:cxn>
                <a:cxn ang="0">
                  <a:pos x="67" y="120"/>
                </a:cxn>
                <a:cxn ang="0">
                  <a:pos x="104" y="0"/>
                </a:cxn>
                <a:cxn ang="0">
                  <a:pos x="126" y="0"/>
                </a:cxn>
                <a:cxn ang="0">
                  <a:pos x="51" y="223"/>
                </a:cxn>
                <a:cxn ang="0">
                  <a:pos x="29" y="223"/>
                </a:cxn>
                <a:cxn ang="0">
                  <a:pos x="56" y="153"/>
                </a:cxn>
              </a:cxnLst>
              <a:rect l="0" t="0" r="r" b="b"/>
              <a:pathLst>
                <a:path w="126" h="223">
                  <a:moveTo>
                    <a:pt x="56" y="153"/>
                  </a:moveTo>
                  <a:lnTo>
                    <a:pt x="0" y="0"/>
                  </a:lnTo>
                  <a:lnTo>
                    <a:pt x="27" y="0"/>
                  </a:lnTo>
                  <a:lnTo>
                    <a:pt x="67" y="120"/>
                  </a:lnTo>
                  <a:lnTo>
                    <a:pt x="104" y="0"/>
                  </a:lnTo>
                  <a:lnTo>
                    <a:pt x="126" y="0"/>
                  </a:lnTo>
                  <a:lnTo>
                    <a:pt x="51" y="223"/>
                  </a:lnTo>
                  <a:lnTo>
                    <a:pt x="29" y="223"/>
                  </a:lnTo>
                  <a:lnTo>
                    <a:pt x="56" y="153"/>
                  </a:lnTo>
                  <a:close/>
                </a:path>
              </a:pathLst>
            </a:custGeom>
            <a:solidFill>
              <a:srgbClr val="000000"/>
            </a:solidFill>
            <a:ln w="9525">
              <a:noFill/>
              <a:round/>
              <a:headEnd/>
              <a:tailEnd/>
            </a:ln>
          </p:spPr>
          <p:txBody>
            <a:bodyPr/>
            <a:lstStyle/>
            <a:p>
              <a:endParaRPr lang="en-US">
                <a:solidFill>
                  <a:srgbClr val="000000"/>
                </a:solidFill>
              </a:endParaRPr>
            </a:p>
          </p:txBody>
        </p:sp>
        <p:sp>
          <p:nvSpPr>
            <p:cNvPr id="30" name="Freeform 28"/>
            <p:cNvSpPr>
              <a:spLocks noEditPoints="1"/>
            </p:cNvSpPr>
            <p:nvPr/>
          </p:nvSpPr>
          <p:spPr bwMode="gray">
            <a:xfrm>
              <a:off x="6778625" y="4124325"/>
              <a:ext cx="201613" cy="252413"/>
            </a:xfrm>
            <a:custGeom>
              <a:avLst/>
              <a:gdLst/>
              <a:ahLst/>
              <a:cxnLst>
                <a:cxn ang="0">
                  <a:pos x="318" y="0"/>
                </a:cxn>
                <a:cxn ang="0">
                  <a:pos x="559" y="107"/>
                </a:cxn>
                <a:cxn ang="0">
                  <a:pos x="634" y="398"/>
                </a:cxn>
                <a:cxn ang="0">
                  <a:pos x="559" y="688"/>
                </a:cxn>
                <a:cxn ang="0">
                  <a:pos x="318" y="795"/>
                </a:cxn>
                <a:cxn ang="0">
                  <a:pos x="0" y="393"/>
                </a:cxn>
                <a:cxn ang="0">
                  <a:pos x="76" y="107"/>
                </a:cxn>
                <a:cxn ang="0">
                  <a:pos x="318" y="0"/>
                </a:cxn>
                <a:cxn ang="0">
                  <a:pos x="318" y="78"/>
                </a:cxn>
                <a:cxn ang="0">
                  <a:pos x="167" y="176"/>
                </a:cxn>
                <a:cxn ang="0">
                  <a:pos x="132" y="394"/>
                </a:cxn>
                <a:cxn ang="0">
                  <a:pos x="167" y="619"/>
                </a:cxn>
                <a:cxn ang="0">
                  <a:pos x="318" y="718"/>
                </a:cxn>
                <a:cxn ang="0">
                  <a:pos x="468" y="619"/>
                </a:cxn>
                <a:cxn ang="0">
                  <a:pos x="503" y="398"/>
                </a:cxn>
                <a:cxn ang="0">
                  <a:pos x="468" y="176"/>
                </a:cxn>
                <a:cxn ang="0">
                  <a:pos x="318" y="78"/>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10"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solidFill>
                  <a:srgbClr val="000000"/>
                </a:solidFill>
              </a:endParaRPr>
            </a:p>
          </p:txBody>
        </p:sp>
        <p:sp>
          <p:nvSpPr>
            <p:cNvPr id="31" name="Freeform 29"/>
            <p:cNvSpPr>
              <a:spLocks/>
            </p:cNvSpPr>
            <p:nvPr/>
          </p:nvSpPr>
          <p:spPr bwMode="gray">
            <a:xfrm>
              <a:off x="7037388" y="4130675"/>
              <a:ext cx="174625" cy="246063"/>
            </a:xfrm>
            <a:custGeom>
              <a:avLst/>
              <a:gdLst/>
              <a:ahLst/>
              <a:cxnLst>
                <a:cxn ang="0">
                  <a:pos x="0" y="0"/>
                </a:cxn>
                <a:cxn ang="0">
                  <a:pos x="129" y="0"/>
                </a:cxn>
                <a:cxn ang="0">
                  <a:pos x="129" y="465"/>
                </a:cxn>
                <a:cxn ang="0">
                  <a:pos x="152" y="636"/>
                </a:cxn>
                <a:cxn ang="0">
                  <a:pos x="206" y="685"/>
                </a:cxn>
                <a:cxn ang="0">
                  <a:pos x="289" y="697"/>
                </a:cxn>
                <a:cxn ang="0">
                  <a:pos x="422" y="677"/>
                </a:cxn>
                <a:cxn ang="0">
                  <a:pos x="422" y="0"/>
                </a:cxn>
                <a:cxn ang="0">
                  <a:pos x="550" y="0"/>
                </a:cxn>
                <a:cxn ang="0">
                  <a:pos x="550" y="742"/>
                </a:cxn>
                <a:cxn ang="0">
                  <a:pos x="281" y="774"/>
                </a:cxn>
                <a:cxn ang="0">
                  <a:pos x="90" y="734"/>
                </a:cxn>
                <a:cxn ang="0">
                  <a:pos x="7" y="593"/>
                </a:cxn>
                <a:cxn ang="0">
                  <a:pos x="0" y="475"/>
                </a:cxn>
                <a:cxn ang="0">
                  <a:pos x="0" y="0"/>
                </a:cxn>
              </a:cxnLst>
              <a:rect l="0" t="0" r="r" b="b"/>
              <a:pathLst>
                <a:path w="550" h="774">
                  <a:moveTo>
                    <a:pt x="0" y="0"/>
                  </a:moveTo>
                  <a:cubicBezTo>
                    <a:pt x="129" y="0"/>
                    <a:pt x="129" y="0"/>
                    <a:pt x="129" y="0"/>
                  </a:cubicBezTo>
                  <a:cubicBezTo>
                    <a:pt x="129" y="465"/>
                    <a:pt x="129" y="465"/>
                    <a:pt x="129" y="465"/>
                  </a:cubicBezTo>
                  <a:cubicBezTo>
                    <a:pt x="129" y="550"/>
                    <a:pt x="137" y="608"/>
                    <a:pt x="152" y="636"/>
                  </a:cubicBezTo>
                  <a:cubicBezTo>
                    <a:pt x="165" y="660"/>
                    <a:pt x="183" y="676"/>
                    <a:pt x="206" y="685"/>
                  </a:cubicBezTo>
                  <a:cubicBezTo>
                    <a:pt x="225" y="693"/>
                    <a:pt x="253" y="697"/>
                    <a:pt x="289" y="697"/>
                  </a:cubicBezTo>
                  <a:cubicBezTo>
                    <a:pt x="331" y="697"/>
                    <a:pt x="375" y="690"/>
                    <a:pt x="422" y="677"/>
                  </a:cubicBezTo>
                  <a:cubicBezTo>
                    <a:pt x="422" y="0"/>
                    <a:pt x="422" y="0"/>
                    <a:pt x="422" y="0"/>
                  </a:cubicBezTo>
                  <a:cubicBezTo>
                    <a:pt x="550" y="0"/>
                    <a:pt x="550" y="0"/>
                    <a:pt x="550" y="0"/>
                  </a:cubicBezTo>
                  <a:cubicBezTo>
                    <a:pt x="550" y="742"/>
                    <a:pt x="550" y="742"/>
                    <a:pt x="550" y="742"/>
                  </a:cubicBezTo>
                  <a:cubicBezTo>
                    <a:pt x="455" y="763"/>
                    <a:pt x="365" y="774"/>
                    <a:pt x="281" y="774"/>
                  </a:cubicBezTo>
                  <a:cubicBezTo>
                    <a:pt x="196" y="774"/>
                    <a:pt x="132" y="761"/>
                    <a:pt x="90" y="734"/>
                  </a:cubicBezTo>
                  <a:cubicBezTo>
                    <a:pt x="43" y="704"/>
                    <a:pt x="15" y="657"/>
                    <a:pt x="7" y="593"/>
                  </a:cubicBezTo>
                  <a:cubicBezTo>
                    <a:pt x="2" y="563"/>
                    <a:pt x="0" y="523"/>
                    <a:pt x="0" y="475"/>
                  </a:cubicBez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32" name="Freeform 30"/>
            <p:cNvSpPr>
              <a:spLocks/>
            </p:cNvSpPr>
            <p:nvPr/>
          </p:nvSpPr>
          <p:spPr bwMode="gray">
            <a:xfrm>
              <a:off x="3935413" y="1814513"/>
              <a:ext cx="787400" cy="608013"/>
            </a:xfrm>
            <a:custGeom>
              <a:avLst/>
              <a:gdLst/>
              <a:ahLst/>
              <a:cxnLst>
                <a:cxn ang="0">
                  <a:pos x="1006" y="801"/>
                </a:cxn>
                <a:cxn ang="0">
                  <a:pos x="627" y="673"/>
                </a:cxn>
                <a:cxn ang="0">
                  <a:pos x="1" y="1294"/>
                </a:cxn>
                <a:cxn ang="0">
                  <a:pos x="627" y="1912"/>
                </a:cxn>
                <a:cxn ang="0">
                  <a:pos x="1103" y="1696"/>
                </a:cxn>
                <a:cxn ang="0">
                  <a:pos x="1103" y="1355"/>
                </a:cxn>
                <a:cxn ang="0">
                  <a:pos x="807" y="1643"/>
                </a:cxn>
                <a:cxn ang="0">
                  <a:pos x="627" y="1681"/>
                </a:cxn>
                <a:cxn ang="0">
                  <a:pos x="235" y="1294"/>
                </a:cxn>
                <a:cxn ang="0">
                  <a:pos x="627" y="905"/>
                </a:cxn>
                <a:cxn ang="0">
                  <a:pos x="902" y="1019"/>
                </a:cxn>
                <a:cxn ang="0">
                  <a:pos x="1145" y="1298"/>
                </a:cxn>
                <a:cxn ang="0">
                  <a:pos x="1708" y="1544"/>
                </a:cxn>
                <a:cxn ang="0">
                  <a:pos x="2477" y="777"/>
                </a:cxn>
                <a:cxn ang="0">
                  <a:pos x="1708" y="0"/>
                </a:cxn>
                <a:cxn ang="0">
                  <a:pos x="1103" y="309"/>
                </a:cxn>
                <a:cxn ang="0">
                  <a:pos x="1103" y="771"/>
                </a:cxn>
                <a:cxn ang="0">
                  <a:pos x="1708" y="244"/>
                </a:cxn>
                <a:cxn ang="0">
                  <a:pos x="2236" y="777"/>
                </a:cxn>
                <a:cxn ang="0">
                  <a:pos x="1708" y="1305"/>
                </a:cxn>
                <a:cxn ang="0">
                  <a:pos x="1365" y="1179"/>
                </a:cxn>
                <a:cxn ang="0">
                  <a:pos x="1006" y="801"/>
                </a:cxn>
              </a:cxnLst>
              <a:rect l="0" t="0" r="r" b="b"/>
              <a:pathLst>
                <a:path w="2477" h="1913">
                  <a:moveTo>
                    <a:pt x="1006" y="801"/>
                  </a:moveTo>
                  <a:cubicBezTo>
                    <a:pt x="916" y="722"/>
                    <a:pt x="771" y="674"/>
                    <a:pt x="627" y="673"/>
                  </a:cubicBezTo>
                  <a:cubicBezTo>
                    <a:pt x="283" y="672"/>
                    <a:pt x="2" y="944"/>
                    <a:pt x="1" y="1294"/>
                  </a:cubicBezTo>
                  <a:cubicBezTo>
                    <a:pt x="0" y="1638"/>
                    <a:pt x="283" y="1911"/>
                    <a:pt x="627" y="1912"/>
                  </a:cubicBezTo>
                  <a:cubicBezTo>
                    <a:pt x="820" y="1913"/>
                    <a:pt x="988" y="1834"/>
                    <a:pt x="1103" y="1696"/>
                  </a:cubicBezTo>
                  <a:cubicBezTo>
                    <a:pt x="1103" y="1355"/>
                    <a:pt x="1103" y="1355"/>
                    <a:pt x="1103" y="1355"/>
                  </a:cubicBezTo>
                  <a:cubicBezTo>
                    <a:pt x="1042" y="1461"/>
                    <a:pt x="918" y="1597"/>
                    <a:pt x="807" y="1643"/>
                  </a:cubicBezTo>
                  <a:cubicBezTo>
                    <a:pt x="751" y="1666"/>
                    <a:pt x="694" y="1681"/>
                    <a:pt x="627" y="1681"/>
                  </a:cubicBezTo>
                  <a:cubicBezTo>
                    <a:pt x="412" y="1681"/>
                    <a:pt x="235" y="1514"/>
                    <a:pt x="235" y="1294"/>
                  </a:cubicBezTo>
                  <a:cubicBezTo>
                    <a:pt x="235" y="1091"/>
                    <a:pt x="398" y="904"/>
                    <a:pt x="627" y="905"/>
                  </a:cubicBezTo>
                  <a:cubicBezTo>
                    <a:pt x="734" y="905"/>
                    <a:pt x="831" y="949"/>
                    <a:pt x="902" y="1019"/>
                  </a:cubicBezTo>
                  <a:cubicBezTo>
                    <a:pt x="976" y="1090"/>
                    <a:pt x="1090" y="1239"/>
                    <a:pt x="1145" y="1298"/>
                  </a:cubicBezTo>
                  <a:cubicBezTo>
                    <a:pt x="1285" y="1449"/>
                    <a:pt x="1486" y="1543"/>
                    <a:pt x="1708" y="1544"/>
                  </a:cubicBezTo>
                  <a:cubicBezTo>
                    <a:pt x="2132" y="1545"/>
                    <a:pt x="2477" y="1201"/>
                    <a:pt x="2477" y="777"/>
                  </a:cubicBezTo>
                  <a:cubicBezTo>
                    <a:pt x="2477" y="353"/>
                    <a:pt x="2132" y="0"/>
                    <a:pt x="1708" y="0"/>
                  </a:cubicBezTo>
                  <a:cubicBezTo>
                    <a:pt x="1461" y="0"/>
                    <a:pt x="1244" y="129"/>
                    <a:pt x="1103" y="309"/>
                  </a:cubicBezTo>
                  <a:cubicBezTo>
                    <a:pt x="1103" y="771"/>
                    <a:pt x="1103" y="771"/>
                    <a:pt x="1103" y="771"/>
                  </a:cubicBezTo>
                  <a:cubicBezTo>
                    <a:pt x="1210" y="478"/>
                    <a:pt x="1404" y="244"/>
                    <a:pt x="1708" y="244"/>
                  </a:cubicBezTo>
                  <a:cubicBezTo>
                    <a:pt x="2000" y="244"/>
                    <a:pt x="2237" y="485"/>
                    <a:pt x="2236" y="777"/>
                  </a:cubicBezTo>
                  <a:cubicBezTo>
                    <a:pt x="2235" y="1069"/>
                    <a:pt x="2000" y="1305"/>
                    <a:pt x="1708" y="1305"/>
                  </a:cubicBezTo>
                  <a:cubicBezTo>
                    <a:pt x="1578" y="1304"/>
                    <a:pt x="1457" y="1257"/>
                    <a:pt x="1365" y="1179"/>
                  </a:cubicBezTo>
                  <a:cubicBezTo>
                    <a:pt x="1251" y="1090"/>
                    <a:pt x="1124" y="901"/>
                    <a:pt x="1006" y="801"/>
                  </a:cubicBezTo>
                </a:path>
              </a:pathLst>
            </a:custGeom>
            <a:solidFill>
              <a:srgbClr val="FF0000"/>
            </a:solidFill>
            <a:ln w="9525">
              <a:noFill/>
              <a:round/>
              <a:headEnd/>
              <a:tailEnd/>
            </a:ln>
          </p:spPr>
          <p:txBody>
            <a:bodyPr/>
            <a:lstStyle/>
            <a:p>
              <a:endParaRPr lang="en-US">
                <a:solidFill>
                  <a:srgbClr val="000000"/>
                </a:solidFill>
              </a:endParaRPr>
            </a:p>
          </p:txBody>
        </p:sp>
        <p:sp>
          <p:nvSpPr>
            <p:cNvPr id="33" name="Freeform 31"/>
            <p:cNvSpPr>
              <a:spLocks/>
            </p:cNvSpPr>
            <p:nvPr/>
          </p:nvSpPr>
          <p:spPr bwMode="gray">
            <a:xfrm>
              <a:off x="2652713" y="2476500"/>
              <a:ext cx="539750" cy="882650"/>
            </a:xfrm>
            <a:custGeom>
              <a:avLst/>
              <a:gdLst/>
              <a:ahLst/>
              <a:cxnLst>
                <a:cxn ang="0">
                  <a:pos x="0" y="0"/>
                </a:cxn>
                <a:cxn ang="0">
                  <a:pos x="1700" y="0"/>
                </a:cxn>
                <a:cxn ang="0">
                  <a:pos x="1700" y="473"/>
                </a:cxn>
                <a:cxn ang="0">
                  <a:pos x="1429" y="286"/>
                </a:cxn>
                <a:cxn ang="0">
                  <a:pos x="642" y="286"/>
                </a:cxn>
                <a:cxn ang="0">
                  <a:pos x="642" y="1104"/>
                </a:cxn>
                <a:cxn ang="0">
                  <a:pos x="1495" y="1104"/>
                </a:cxn>
                <a:cxn ang="0">
                  <a:pos x="1495" y="1537"/>
                </a:cxn>
                <a:cxn ang="0">
                  <a:pos x="1262" y="1398"/>
                </a:cxn>
                <a:cxn ang="0">
                  <a:pos x="642" y="1398"/>
                </a:cxn>
                <a:cxn ang="0">
                  <a:pos x="642" y="2515"/>
                </a:cxn>
                <a:cxn ang="0">
                  <a:pos x="820" y="2777"/>
                </a:cxn>
                <a:cxn ang="0">
                  <a:pos x="11" y="2777"/>
                </a:cxn>
                <a:cxn ang="0">
                  <a:pos x="181" y="2515"/>
                </a:cxn>
                <a:cxn ang="0">
                  <a:pos x="181" y="291"/>
                </a:cxn>
                <a:cxn ang="0">
                  <a:pos x="0" y="0"/>
                </a:cxn>
              </a:cxnLst>
              <a:rect l="0" t="0" r="r" b="b"/>
              <a:pathLst>
                <a:path w="1700" h="2777">
                  <a:moveTo>
                    <a:pt x="0" y="0"/>
                  </a:moveTo>
                  <a:cubicBezTo>
                    <a:pt x="1700" y="0"/>
                    <a:pt x="1700" y="0"/>
                    <a:pt x="1700" y="0"/>
                  </a:cubicBezTo>
                  <a:cubicBezTo>
                    <a:pt x="1700" y="473"/>
                    <a:pt x="1700" y="473"/>
                    <a:pt x="1700" y="473"/>
                  </a:cubicBezTo>
                  <a:cubicBezTo>
                    <a:pt x="1700" y="473"/>
                    <a:pt x="1613" y="287"/>
                    <a:pt x="1429" y="286"/>
                  </a:cubicBezTo>
                  <a:cubicBezTo>
                    <a:pt x="642" y="286"/>
                    <a:pt x="642" y="286"/>
                    <a:pt x="642" y="286"/>
                  </a:cubicBezTo>
                  <a:cubicBezTo>
                    <a:pt x="642" y="1104"/>
                    <a:pt x="642" y="1104"/>
                    <a:pt x="642" y="1104"/>
                  </a:cubicBezTo>
                  <a:cubicBezTo>
                    <a:pt x="1495" y="1104"/>
                    <a:pt x="1495" y="1104"/>
                    <a:pt x="1495" y="1104"/>
                  </a:cubicBezTo>
                  <a:cubicBezTo>
                    <a:pt x="1495" y="1537"/>
                    <a:pt x="1495" y="1537"/>
                    <a:pt x="1495" y="1537"/>
                  </a:cubicBezTo>
                  <a:cubicBezTo>
                    <a:pt x="1495" y="1537"/>
                    <a:pt x="1468" y="1399"/>
                    <a:pt x="1262" y="1398"/>
                  </a:cubicBezTo>
                  <a:cubicBezTo>
                    <a:pt x="642" y="1398"/>
                    <a:pt x="642" y="1398"/>
                    <a:pt x="642" y="1398"/>
                  </a:cubicBezTo>
                  <a:cubicBezTo>
                    <a:pt x="642" y="2515"/>
                    <a:pt x="642" y="2515"/>
                    <a:pt x="642" y="2515"/>
                  </a:cubicBezTo>
                  <a:cubicBezTo>
                    <a:pt x="642" y="2679"/>
                    <a:pt x="820" y="2777"/>
                    <a:pt x="820" y="2777"/>
                  </a:cubicBezTo>
                  <a:cubicBezTo>
                    <a:pt x="11" y="2777"/>
                    <a:pt x="11" y="2777"/>
                    <a:pt x="11" y="2777"/>
                  </a:cubicBezTo>
                  <a:cubicBezTo>
                    <a:pt x="11" y="2777"/>
                    <a:pt x="181" y="2691"/>
                    <a:pt x="181" y="2515"/>
                  </a:cubicBezTo>
                  <a:cubicBezTo>
                    <a:pt x="181" y="291"/>
                    <a:pt x="181" y="291"/>
                    <a:pt x="181" y="291"/>
                  </a:cubicBezTo>
                  <a:cubicBezTo>
                    <a:pt x="181" y="104"/>
                    <a:pt x="0" y="0"/>
                    <a:pt x="0"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4" name="Freeform 32"/>
            <p:cNvSpPr>
              <a:spLocks/>
            </p:cNvSpPr>
            <p:nvPr/>
          </p:nvSpPr>
          <p:spPr bwMode="gray">
            <a:xfrm>
              <a:off x="3929063" y="2476500"/>
              <a:ext cx="355600" cy="1230313"/>
            </a:xfrm>
            <a:custGeom>
              <a:avLst/>
              <a:gdLst/>
              <a:ahLst/>
              <a:cxnLst>
                <a:cxn ang="0">
                  <a:pos x="257" y="0"/>
                </a:cxn>
                <a:cxn ang="0">
                  <a:pos x="1123" y="0"/>
                </a:cxn>
                <a:cxn ang="0">
                  <a:pos x="929" y="242"/>
                </a:cxn>
                <a:cxn ang="0">
                  <a:pos x="929" y="2847"/>
                </a:cxn>
                <a:cxn ang="0">
                  <a:pos x="0" y="3869"/>
                </a:cxn>
                <a:cxn ang="0">
                  <a:pos x="443" y="2847"/>
                </a:cxn>
                <a:cxn ang="0">
                  <a:pos x="443" y="242"/>
                </a:cxn>
                <a:cxn ang="0">
                  <a:pos x="257" y="0"/>
                </a:cxn>
              </a:cxnLst>
              <a:rect l="0" t="0" r="r" b="b"/>
              <a:pathLst>
                <a:path w="1123" h="3872">
                  <a:moveTo>
                    <a:pt x="257" y="0"/>
                  </a:moveTo>
                  <a:cubicBezTo>
                    <a:pt x="1123" y="0"/>
                    <a:pt x="1123" y="0"/>
                    <a:pt x="1123" y="0"/>
                  </a:cubicBezTo>
                  <a:cubicBezTo>
                    <a:pt x="1123" y="0"/>
                    <a:pt x="929" y="92"/>
                    <a:pt x="929" y="242"/>
                  </a:cubicBezTo>
                  <a:cubicBezTo>
                    <a:pt x="929" y="2847"/>
                    <a:pt x="929" y="2847"/>
                    <a:pt x="929" y="2847"/>
                  </a:cubicBezTo>
                  <a:cubicBezTo>
                    <a:pt x="929" y="3727"/>
                    <a:pt x="46" y="3872"/>
                    <a:pt x="0" y="3869"/>
                  </a:cubicBezTo>
                  <a:cubicBezTo>
                    <a:pt x="75" y="3821"/>
                    <a:pt x="442" y="3508"/>
                    <a:pt x="443" y="2847"/>
                  </a:cubicBezTo>
                  <a:cubicBezTo>
                    <a:pt x="443" y="242"/>
                    <a:pt x="443" y="242"/>
                    <a:pt x="443" y="242"/>
                  </a:cubicBezTo>
                  <a:cubicBezTo>
                    <a:pt x="444" y="100"/>
                    <a:pt x="257" y="0"/>
                    <a:pt x="257"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5" name="Freeform 33"/>
            <p:cNvSpPr>
              <a:spLocks/>
            </p:cNvSpPr>
            <p:nvPr/>
          </p:nvSpPr>
          <p:spPr bwMode="gray">
            <a:xfrm>
              <a:off x="4322763" y="2476500"/>
              <a:ext cx="276225" cy="882650"/>
            </a:xfrm>
            <a:custGeom>
              <a:avLst/>
              <a:gdLst/>
              <a:ahLst/>
              <a:cxnLst>
                <a:cxn ang="0">
                  <a:pos x="0" y="0"/>
                </a:cxn>
                <a:cxn ang="0">
                  <a:pos x="868" y="0"/>
                </a:cxn>
                <a:cxn ang="0">
                  <a:pos x="675" y="245"/>
                </a:cxn>
                <a:cxn ang="0">
                  <a:pos x="675" y="2514"/>
                </a:cxn>
                <a:cxn ang="0">
                  <a:pos x="868" y="2778"/>
                </a:cxn>
                <a:cxn ang="0">
                  <a:pos x="0" y="2778"/>
                </a:cxn>
                <a:cxn ang="0">
                  <a:pos x="193" y="2514"/>
                </a:cxn>
                <a:cxn ang="0">
                  <a:pos x="193" y="245"/>
                </a:cxn>
                <a:cxn ang="0">
                  <a:pos x="0" y="0"/>
                </a:cxn>
              </a:cxnLst>
              <a:rect l="0" t="0" r="r" b="b"/>
              <a:pathLst>
                <a:path w="868" h="2778">
                  <a:moveTo>
                    <a:pt x="0" y="0"/>
                  </a:moveTo>
                  <a:cubicBezTo>
                    <a:pt x="868" y="0"/>
                    <a:pt x="868" y="0"/>
                    <a:pt x="868" y="0"/>
                  </a:cubicBezTo>
                  <a:cubicBezTo>
                    <a:pt x="868" y="0"/>
                    <a:pt x="675" y="92"/>
                    <a:pt x="675" y="245"/>
                  </a:cubicBezTo>
                  <a:cubicBezTo>
                    <a:pt x="675" y="2514"/>
                    <a:pt x="675" y="2514"/>
                    <a:pt x="675" y="2514"/>
                  </a:cubicBezTo>
                  <a:cubicBezTo>
                    <a:pt x="675" y="2677"/>
                    <a:pt x="868" y="2778"/>
                    <a:pt x="868" y="2778"/>
                  </a:cubicBezTo>
                  <a:cubicBezTo>
                    <a:pt x="0" y="2778"/>
                    <a:pt x="0" y="2778"/>
                    <a:pt x="0" y="2778"/>
                  </a:cubicBezTo>
                  <a:cubicBezTo>
                    <a:pt x="0" y="2778"/>
                    <a:pt x="193" y="2677"/>
                    <a:pt x="193" y="2514"/>
                  </a:cubicBezTo>
                  <a:cubicBezTo>
                    <a:pt x="193" y="245"/>
                    <a:pt x="193" y="245"/>
                    <a:pt x="193" y="245"/>
                  </a:cubicBezTo>
                  <a:cubicBezTo>
                    <a:pt x="193" y="92"/>
                    <a:pt x="0" y="0"/>
                    <a:pt x="0"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6" name="Freeform 34"/>
            <p:cNvSpPr>
              <a:spLocks/>
            </p:cNvSpPr>
            <p:nvPr/>
          </p:nvSpPr>
          <p:spPr bwMode="gray">
            <a:xfrm>
              <a:off x="4600575" y="2476500"/>
              <a:ext cx="660400" cy="882650"/>
            </a:xfrm>
            <a:custGeom>
              <a:avLst/>
              <a:gdLst/>
              <a:ahLst/>
              <a:cxnLst>
                <a:cxn ang="0">
                  <a:pos x="170" y="0"/>
                </a:cxn>
                <a:cxn ang="0">
                  <a:pos x="2079" y="0"/>
                </a:cxn>
                <a:cxn ang="0">
                  <a:pos x="1917" y="505"/>
                </a:cxn>
                <a:cxn ang="0">
                  <a:pos x="1684" y="293"/>
                </a:cxn>
                <a:cxn ang="0">
                  <a:pos x="1288" y="293"/>
                </a:cxn>
                <a:cxn ang="0">
                  <a:pos x="1288" y="2515"/>
                </a:cxn>
                <a:cxn ang="0">
                  <a:pos x="1474" y="2777"/>
                </a:cxn>
                <a:cxn ang="0">
                  <a:pos x="624" y="2777"/>
                </a:cxn>
                <a:cxn ang="0">
                  <a:pos x="808" y="2515"/>
                </a:cxn>
                <a:cxn ang="0">
                  <a:pos x="808" y="293"/>
                </a:cxn>
                <a:cxn ang="0">
                  <a:pos x="330" y="293"/>
                </a:cxn>
                <a:cxn ang="0">
                  <a:pos x="0" y="547"/>
                </a:cxn>
                <a:cxn ang="0">
                  <a:pos x="170" y="0"/>
                </a:cxn>
              </a:cxnLst>
              <a:rect l="0" t="0" r="r" b="b"/>
              <a:pathLst>
                <a:path w="2079" h="2777">
                  <a:moveTo>
                    <a:pt x="170" y="0"/>
                  </a:moveTo>
                  <a:cubicBezTo>
                    <a:pt x="2079" y="0"/>
                    <a:pt x="2079" y="0"/>
                    <a:pt x="2079" y="0"/>
                  </a:cubicBezTo>
                  <a:cubicBezTo>
                    <a:pt x="1917" y="505"/>
                    <a:pt x="1917" y="505"/>
                    <a:pt x="1917" y="505"/>
                  </a:cubicBezTo>
                  <a:cubicBezTo>
                    <a:pt x="1917" y="505"/>
                    <a:pt x="1869" y="293"/>
                    <a:pt x="1684" y="293"/>
                  </a:cubicBezTo>
                  <a:cubicBezTo>
                    <a:pt x="1288" y="293"/>
                    <a:pt x="1288" y="293"/>
                    <a:pt x="1288" y="293"/>
                  </a:cubicBezTo>
                  <a:cubicBezTo>
                    <a:pt x="1288" y="2515"/>
                    <a:pt x="1288" y="2515"/>
                    <a:pt x="1288" y="2515"/>
                  </a:cubicBezTo>
                  <a:cubicBezTo>
                    <a:pt x="1288" y="2656"/>
                    <a:pt x="1474" y="2777"/>
                    <a:pt x="1474" y="2777"/>
                  </a:cubicBezTo>
                  <a:cubicBezTo>
                    <a:pt x="624" y="2777"/>
                    <a:pt x="624" y="2777"/>
                    <a:pt x="624" y="2777"/>
                  </a:cubicBezTo>
                  <a:cubicBezTo>
                    <a:pt x="624" y="2777"/>
                    <a:pt x="809" y="2668"/>
                    <a:pt x="808" y="2515"/>
                  </a:cubicBezTo>
                  <a:cubicBezTo>
                    <a:pt x="808" y="293"/>
                    <a:pt x="808" y="293"/>
                    <a:pt x="808" y="293"/>
                  </a:cubicBezTo>
                  <a:cubicBezTo>
                    <a:pt x="330" y="293"/>
                    <a:pt x="330" y="293"/>
                    <a:pt x="330" y="293"/>
                  </a:cubicBezTo>
                  <a:cubicBezTo>
                    <a:pt x="195" y="293"/>
                    <a:pt x="0" y="547"/>
                    <a:pt x="0" y="547"/>
                  </a:cubicBezTo>
                  <a:lnTo>
                    <a:pt x="170" y="0"/>
                  </a:lnTo>
                  <a:close/>
                </a:path>
              </a:pathLst>
            </a:custGeom>
            <a:solidFill>
              <a:srgbClr val="FF0000"/>
            </a:solidFill>
            <a:ln w="9525">
              <a:noFill/>
              <a:round/>
              <a:headEnd/>
              <a:tailEnd/>
            </a:ln>
          </p:spPr>
          <p:txBody>
            <a:bodyPr/>
            <a:lstStyle/>
            <a:p>
              <a:endParaRPr lang="en-US">
                <a:solidFill>
                  <a:srgbClr val="000000"/>
                </a:solidFill>
              </a:endParaRPr>
            </a:p>
          </p:txBody>
        </p:sp>
        <p:sp>
          <p:nvSpPr>
            <p:cNvPr id="37" name="Freeform 35"/>
            <p:cNvSpPr>
              <a:spLocks/>
            </p:cNvSpPr>
            <p:nvPr/>
          </p:nvSpPr>
          <p:spPr bwMode="gray">
            <a:xfrm>
              <a:off x="5800725" y="2476500"/>
              <a:ext cx="738188" cy="895350"/>
            </a:xfrm>
            <a:custGeom>
              <a:avLst/>
              <a:gdLst/>
              <a:ahLst/>
              <a:cxnLst>
                <a:cxn ang="0">
                  <a:pos x="1488" y="0"/>
                </a:cxn>
                <a:cxn ang="0">
                  <a:pos x="2324" y="0"/>
                </a:cxn>
                <a:cxn ang="0">
                  <a:pos x="2145" y="244"/>
                </a:cxn>
                <a:cxn ang="0">
                  <a:pos x="2145" y="1926"/>
                </a:cxn>
                <a:cxn ang="0">
                  <a:pos x="1185" y="2820"/>
                </a:cxn>
                <a:cxn ang="0">
                  <a:pos x="185" y="1926"/>
                </a:cxn>
                <a:cxn ang="0">
                  <a:pos x="185" y="244"/>
                </a:cxn>
                <a:cxn ang="0">
                  <a:pos x="0" y="0"/>
                </a:cxn>
                <a:cxn ang="0">
                  <a:pos x="861" y="0"/>
                </a:cxn>
                <a:cxn ang="0">
                  <a:pos x="669" y="244"/>
                </a:cxn>
                <a:cxn ang="0">
                  <a:pos x="669" y="1926"/>
                </a:cxn>
                <a:cxn ang="0">
                  <a:pos x="1185" y="2519"/>
                </a:cxn>
                <a:cxn ang="0">
                  <a:pos x="1677" y="1926"/>
                </a:cxn>
                <a:cxn ang="0">
                  <a:pos x="1677" y="244"/>
                </a:cxn>
                <a:cxn ang="0">
                  <a:pos x="1488" y="0"/>
                </a:cxn>
              </a:cxnLst>
              <a:rect l="0" t="0" r="r" b="b"/>
              <a:pathLst>
                <a:path w="2324" h="2820">
                  <a:moveTo>
                    <a:pt x="1488" y="0"/>
                  </a:moveTo>
                  <a:cubicBezTo>
                    <a:pt x="2324" y="0"/>
                    <a:pt x="2324" y="0"/>
                    <a:pt x="2324" y="0"/>
                  </a:cubicBezTo>
                  <a:cubicBezTo>
                    <a:pt x="2324" y="0"/>
                    <a:pt x="2145" y="94"/>
                    <a:pt x="2145" y="244"/>
                  </a:cubicBezTo>
                  <a:cubicBezTo>
                    <a:pt x="2145" y="1926"/>
                    <a:pt x="2145" y="1926"/>
                    <a:pt x="2145" y="1926"/>
                  </a:cubicBezTo>
                  <a:cubicBezTo>
                    <a:pt x="2144" y="2610"/>
                    <a:pt x="1578" y="2820"/>
                    <a:pt x="1185" y="2820"/>
                  </a:cubicBezTo>
                  <a:cubicBezTo>
                    <a:pt x="795" y="2820"/>
                    <a:pt x="184" y="2607"/>
                    <a:pt x="185" y="1926"/>
                  </a:cubicBezTo>
                  <a:cubicBezTo>
                    <a:pt x="185" y="244"/>
                    <a:pt x="185" y="244"/>
                    <a:pt x="185" y="244"/>
                  </a:cubicBezTo>
                  <a:cubicBezTo>
                    <a:pt x="185" y="94"/>
                    <a:pt x="0" y="0"/>
                    <a:pt x="0" y="0"/>
                  </a:cubicBezTo>
                  <a:cubicBezTo>
                    <a:pt x="861" y="0"/>
                    <a:pt x="861" y="0"/>
                    <a:pt x="861" y="0"/>
                  </a:cubicBezTo>
                  <a:cubicBezTo>
                    <a:pt x="861" y="0"/>
                    <a:pt x="669" y="92"/>
                    <a:pt x="669" y="244"/>
                  </a:cubicBezTo>
                  <a:cubicBezTo>
                    <a:pt x="669" y="1926"/>
                    <a:pt x="669" y="1926"/>
                    <a:pt x="669" y="1926"/>
                  </a:cubicBezTo>
                  <a:cubicBezTo>
                    <a:pt x="669" y="2285"/>
                    <a:pt x="907" y="2519"/>
                    <a:pt x="1185" y="2519"/>
                  </a:cubicBezTo>
                  <a:cubicBezTo>
                    <a:pt x="1464" y="2519"/>
                    <a:pt x="1676" y="2275"/>
                    <a:pt x="1677" y="1926"/>
                  </a:cubicBezTo>
                  <a:cubicBezTo>
                    <a:pt x="1677" y="244"/>
                    <a:pt x="1677" y="244"/>
                    <a:pt x="1677" y="244"/>
                  </a:cubicBezTo>
                  <a:cubicBezTo>
                    <a:pt x="1677" y="94"/>
                    <a:pt x="1488" y="0"/>
                    <a:pt x="1488"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8" name="Freeform 36"/>
            <p:cNvSpPr>
              <a:spLocks/>
            </p:cNvSpPr>
            <p:nvPr/>
          </p:nvSpPr>
          <p:spPr bwMode="gray">
            <a:xfrm>
              <a:off x="3217863" y="2476500"/>
              <a:ext cx="744538" cy="898525"/>
            </a:xfrm>
            <a:custGeom>
              <a:avLst/>
              <a:gdLst/>
              <a:ahLst/>
              <a:cxnLst>
                <a:cxn ang="0">
                  <a:pos x="1495" y="0"/>
                </a:cxn>
                <a:cxn ang="0">
                  <a:pos x="2347" y="0"/>
                </a:cxn>
                <a:cxn ang="0">
                  <a:pos x="2166" y="247"/>
                </a:cxn>
                <a:cxn ang="0">
                  <a:pos x="2166" y="1925"/>
                </a:cxn>
                <a:cxn ang="0">
                  <a:pos x="1176" y="2827"/>
                </a:cxn>
                <a:cxn ang="0">
                  <a:pos x="175" y="1925"/>
                </a:cxn>
                <a:cxn ang="0">
                  <a:pos x="174" y="247"/>
                </a:cxn>
                <a:cxn ang="0">
                  <a:pos x="0" y="0"/>
                </a:cxn>
                <a:cxn ang="0">
                  <a:pos x="860" y="0"/>
                </a:cxn>
                <a:cxn ang="0">
                  <a:pos x="661" y="247"/>
                </a:cxn>
                <a:cxn ang="0">
                  <a:pos x="660" y="1925"/>
                </a:cxn>
                <a:cxn ang="0">
                  <a:pos x="1176" y="2527"/>
                </a:cxn>
                <a:cxn ang="0">
                  <a:pos x="1678" y="1925"/>
                </a:cxn>
                <a:cxn ang="0">
                  <a:pos x="1679" y="247"/>
                </a:cxn>
                <a:cxn ang="0">
                  <a:pos x="1495" y="0"/>
                </a:cxn>
              </a:cxnLst>
              <a:rect l="0" t="0" r="r" b="b"/>
              <a:pathLst>
                <a:path w="2347" h="2827">
                  <a:moveTo>
                    <a:pt x="1495" y="0"/>
                  </a:moveTo>
                  <a:cubicBezTo>
                    <a:pt x="2347" y="0"/>
                    <a:pt x="2347" y="0"/>
                    <a:pt x="2347" y="0"/>
                  </a:cubicBezTo>
                  <a:cubicBezTo>
                    <a:pt x="2347" y="0"/>
                    <a:pt x="2166" y="98"/>
                    <a:pt x="2166" y="247"/>
                  </a:cubicBezTo>
                  <a:cubicBezTo>
                    <a:pt x="2166" y="248"/>
                    <a:pt x="2166" y="1925"/>
                    <a:pt x="2166" y="1925"/>
                  </a:cubicBezTo>
                  <a:cubicBezTo>
                    <a:pt x="2166" y="2611"/>
                    <a:pt x="1573" y="2827"/>
                    <a:pt x="1176" y="2827"/>
                  </a:cubicBezTo>
                  <a:cubicBezTo>
                    <a:pt x="786" y="2827"/>
                    <a:pt x="175" y="2608"/>
                    <a:pt x="175" y="1925"/>
                  </a:cubicBezTo>
                  <a:cubicBezTo>
                    <a:pt x="174" y="247"/>
                    <a:pt x="174" y="247"/>
                    <a:pt x="174" y="247"/>
                  </a:cubicBezTo>
                  <a:cubicBezTo>
                    <a:pt x="174" y="97"/>
                    <a:pt x="0" y="0"/>
                    <a:pt x="0" y="0"/>
                  </a:cubicBezTo>
                  <a:cubicBezTo>
                    <a:pt x="860" y="0"/>
                    <a:pt x="860" y="0"/>
                    <a:pt x="860" y="0"/>
                  </a:cubicBezTo>
                  <a:cubicBezTo>
                    <a:pt x="860" y="0"/>
                    <a:pt x="661" y="98"/>
                    <a:pt x="661" y="247"/>
                  </a:cubicBezTo>
                  <a:cubicBezTo>
                    <a:pt x="660" y="1925"/>
                    <a:pt x="660" y="1925"/>
                    <a:pt x="660" y="1925"/>
                  </a:cubicBezTo>
                  <a:cubicBezTo>
                    <a:pt x="660" y="2280"/>
                    <a:pt x="897" y="2525"/>
                    <a:pt x="1176" y="2527"/>
                  </a:cubicBezTo>
                  <a:cubicBezTo>
                    <a:pt x="1454" y="2528"/>
                    <a:pt x="1678" y="2277"/>
                    <a:pt x="1678" y="1925"/>
                  </a:cubicBezTo>
                  <a:cubicBezTo>
                    <a:pt x="1679" y="247"/>
                    <a:pt x="1679" y="247"/>
                    <a:pt x="1679" y="247"/>
                  </a:cubicBezTo>
                  <a:cubicBezTo>
                    <a:pt x="1679" y="97"/>
                    <a:pt x="1495" y="0"/>
                    <a:pt x="1495" y="0"/>
                  </a:cubicBezTo>
                  <a:close/>
                </a:path>
              </a:pathLst>
            </a:custGeom>
            <a:solidFill>
              <a:srgbClr val="FF0000"/>
            </a:solidFill>
            <a:ln w="9525">
              <a:noFill/>
              <a:round/>
              <a:headEnd/>
              <a:tailEnd/>
            </a:ln>
          </p:spPr>
          <p:txBody>
            <a:bodyPr/>
            <a:lstStyle/>
            <a:p>
              <a:endParaRPr lang="en-US">
                <a:solidFill>
                  <a:srgbClr val="000000"/>
                </a:solidFill>
              </a:endParaRPr>
            </a:p>
          </p:txBody>
        </p:sp>
        <p:sp>
          <p:nvSpPr>
            <p:cNvPr id="39" name="Freeform 37"/>
            <p:cNvSpPr>
              <a:spLocks/>
            </p:cNvSpPr>
            <p:nvPr/>
          </p:nvSpPr>
          <p:spPr bwMode="gray">
            <a:xfrm>
              <a:off x="5230813" y="2459038"/>
              <a:ext cx="568325" cy="915988"/>
            </a:xfrm>
            <a:custGeom>
              <a:avLst/>
              <a:gdLst/>
              <a:ahLst/>
              <a:cxnLst>
                <a:cxn ang="0">
                  <a:pos x="1537" y="501"/>
                </a:cxn>
                <a:cxn ang="0">
                  <a:pos x="1067" y="289"/>
                </a:cxn>
                <a:cxn ang="0">
                  <a:pos x="528" y="709"/>
                </a:cxn>
                <a:cxn ang="0">
                  <a:pos x="1042" y="1230"/>
                </a:cxn>
                <a:cxn ang="0">
                  <a:pos x="1786" y="2067"/>
                </a:cxn>
                <a:cxn ang="0">
                  <a:pos x="681" y="2885"/>
                </a:cxn>
                <a:cxn ang="0">
                  <a:pos x="162" y="2813"/>
                </a:cxn>
                <a:cxn ang="0">
                  <a:pos x="0" y="2280"/>
                </a:cxn>
                <a:cxn ang="0">
                  <a:pos x="689" y="2582"/>
                </a:cxn>
                <a:cxn ang="0">
                  <a:pos x="1311" y="2126"/>
                </a:cxn>
                <a:cxn ang="0">
                  <a:pos x="48" y="765"/>
                </a:cxn>
                <a:cxn ang="0">
                  <a:pos x="1019" y="0"/>
                </a:cxn>
                <a:cxn ang="0">
                  <a:pos x="1537" y="72"/>
                </a:cxn>
                <a:cxn ang="0">
                  <a:pos x="1537" y="501"/>
                </a:cxn>
              </a:cxnLst>
              <a:rect l="0" t="0" r="r" b="b"/>
              <a:pathLst>
                <a:path w="1788" h="2885">
                  <a:moveTo>
                    <a:pt x="1537" y="501"/>
                  </a:moveTo>
                  <a:cubicBezTo>
                    <a:pt x="1537" y="501"/>
                    <a:pt x="1416" y="290"/>
                    <a:pt x="1067" y="289"/>
                  </a:cubicBezTo>
                  <a:cubicBezTo>
                    <a:pt x="718" y="288"/>
                    <a:pt x="529" y="471"/>
                    <a:pt x="528" y="709"/>
                  </a:cubicBezTo>
                  <a:cubicBezTo>
                    <a:pt x="527" y="978"/>
                    <a:pt x="729" y="1079"/>
                    <a:pt x="1042" y="1230"/>
                  </a:cubicBezTo>
                  <a:cubicBezTo>
                    <a:pt x="1340" y="1373"/>
                    <a:pt x="1788" y="1570"/>
                    <a:pt x="1786" y="2067"/>
                  </a:cubicBezTo>
                  <a:cubicBezTo>
                    <a:pt x="1785" y="2513"/>
                    <a:pt x="1390" y="2885"/>
                    <a:pt x="681" y="2885"/>
                  </a:cubicBezTo>
                  <a:cubicBezTo>
                    <a:pt x="463" y="2884"/>
                    <a:pt x="162" y="2813"/>
                    <a:pt x="162" y="2813"/>
                  </a:cubicBezTo>
                  <a:cubicBezTo>
                    <a:pt x="0" y="2280"/>
                    <a:pt x="0" y="2280"/>
                    <a:pt x="0" y="2280"/>
                  </a:cubicBezTo>
                  <a:cubicBezTo>
                    <a:pt x="150" y="2426"/>
                    <a:pt x="416" y="2582"/>
                    <a:pt x="689" y="2582"/>
                  </a:cubicBezTo>
                  <a:cubicBezTo>
                    <a:pt x="973" y="2582"/>
                    <a:pt x="1311" y="2407"/>
                    <a:pt x="1311" y="2126"/>
                  </a:cubicBezTo>
                  <a:cubicBezTo>
                    <a:pt x="1311" y="1583"/>
                    <a:pt x="48" y="1674"/>
                    <a:pt x="48" y="765"/>
                  </a:cubicBezTo>
                  <a:cubicBezTo>
                    <a:pt x="48" y="453"/>
                    <a:pt x="266" y="0"/>
                    <a:pt x="1019" y="0"/>
                  </a:cubicBezTo>
                  <a:cubicBezTo>
                    <a:pt x="1264" y="0"/>
                    <a:pt x="1537" y="72"/>
                    <a:pt x="1537" y="72"/>
                  </a:cubicBezTo>
                  <a:lnTo>
                    <a:pt x="1537" y="501"/>
                  </a:lnTo>
                  <a:close/>
                </a:path>
              </a:pathLst>
            </a:custGeom>
            <a:solidFill>
              <a:srgbClr val="FF0000"/>
            </a:solidFill>
            <a:ln w="9525">
              <a:noFill/>
              <a:round/>
              <a:headEnd/>
              <a:tailEnd/>
            </a:ln>
          </p:spPr>
          <p:txBody>
            <a:bodyPr/>
            <a:lstStyle/>
            <a:p>
              <a:endParaRPr lang="en-US">
                <a:solidFill>
                  <a:srgbClr val="000000"/>
                </a:solidFill>
              </a:endParaRPr>
            </a:p>
          </p:txBody>
        </p:sp>
      </p:gr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en-US" altLang="ja-JP" smtClean="0"/>
              <a:t>Click to edit Master title style</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F9741228-C42A-418F-9726-BACD27BFE592}"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Click icon to add picture</a:t>
            </a:r>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BAF971F9-B8D7-42B9-B7E4-4EF79A8618F5}"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0FB0A61-C40D-4672-9AD2-638BA04E9065}" type="slidenum">
              <a:rPr lang="de-DE" smtClean="0"/>
              <a:pPr/>
              <a:t>‹#›</a:t>
            </a:fld>
            <a:endParaRPr lang="de-D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Rectangle 6"/>
          <p:cNvSpPr>
            <a:spLocks noGrp="1" noChangeArrowheads="1"/>
          </p:cNvSpPr>
          <p:nvPr>
            <p:ph type="sldNum" sz="quarter" idx="10"/>
          </p:nvPr>
        </p:nvSpPr>
        <p:spPr/>
        <p:txBody>
          <a:bodyPr/>
          <a:lstStyle>
            <a:lvl1pPr>
              <a:defRPr/>
            </a:lvl1pPr>
          </a:lstStyle>
          <a:p>
            <a:fld id="{05D5BF85-7CA3-4FFC-A3D5-FF0148020A77}"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a:xfrm>
            <a:off x="168275" y="-1588"/>
            <a:ext cx="6438900" cy="6464301"/>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Rectangle 6"/>
          <p:cNvSpPr>
            <a:spLocks noGrp="1" noChangeArrowheads="1"/>
          </p:cNvSpPr>
          <p:nvPr>
            <p:ph type="sldNum" sz="quarter" idx="10"/>
          </p:nvPr>
        </p:nvSpPr>
        <p:spPr/>
        <p:txBody>
          <a:bodyPr/>
          <a:lstStyle>
            <a:lvl1pPr>
              <a:defRPr/>
            </a:lvl1pPr>
          </a:lstStyle>
          <a:p>
            <a:fld id="{AD8950B4-985B-4BF9-A1A6-95CACC054699}"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3"/>
          <p:cNvSpPr>
            <a:spLocks noGrp="1"/>
          </p:cNvSpPr>
          <p:nvPr>
            <p:ph type="body" sz="quarter" idx="10"/>
          </p:nvPr>
        </p:nvSpPr>
        <p:spPr>
          <a:xfrm>
            <a:off x="356260" y="6056416"/>
            <a:ext cx="7492340" cy="572984"/>
          </a:xfrm>
        </p:spPr>
        <p:txBody>
          <a:bodyPr/>
          <a:lstStyle>
            <a:lvl1pPr marL="0" indent="0">
              <a:lnSpc>
                <a:spcPct val="85000"/>
              </a:lnSpc>
              <a:spcBef>
                <a:spcPts val="0"/>
              </a:spcBef>
              <a:buNone/>
              <a:defRPr sz="600">
                <a:solidFill>
                  <a:schemeClr val="tx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smtClean="0"/>
              <a:t>Click to edit Master text styles</a:t>
            </a: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sp>
        <p:nvSpPr>
          <p:cNvPr id="2" name="Line 102"/>
          <p:cNvSpPr>
            <a:spLocks noChangeShapeType="1"/>
          </p:cNvSpPr>
          <p:nvPr userDrawn="1"/>
        </p:nvSpPr>
        <p:spPr bwMode="auto">
          <a:xfrm>
            <a:off x="2678913"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3" name="Line 103"/>
          <p:cNvSpPr>
            <a:spLocks noChangeShapeType="1"/>
          </p:cNvSpPr>
          <p:nvPr userDrawn="1"/>
        </p:nvSpPr>
        <p:spPr bwMode="auto">
          <a:xfrm>
            <a:off x="2912275"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4" name="Line 104"/>
          <p:cNvSpPr>
            <a:spLocks noChangeShapeType="1"/>
          </p:cNvSpPr>
          <p:nvPr userDrawn="1"/>
        </p:nvSpPr>
        <p:spPr bwMode="auto">
          <a:xfrm>
            <a:off x="3380588"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5" name="Line 105"/>
          <p:cNvSpPr>
            <a:spLocks noChangeShapeType="1"/>
          </p:cNvSpPr>
          <p:nvPr userDrawn="1"/>
        </p:nvSpPr>
        <p:spPr bwMode="auto">
          <a:xfrm>
            <a:off x="3613950"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 name="Line 106"/>
          <p:cNvSpPr>
            <a:spLocks noChangeShapeType="1"/>
          </p:cNvSpPr>
          <p:nvPr userDrawn="1"/>
        </p:nvSpPr>
        <p:spPr bwMode="auto">
          <a:xfrm>
            <a:off x="3145638"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7" name="Rectangle 689"/>
          <p:cNvSpPr>
            <a:spLocks noChangeArrowheads="1"/>
          </p:cNvSpPr>
          <p:nvPr userDrawn="1"/>
        </p:nvSpPr>
        <p:spPr bwMode="auto">
          <a:xfrm>
            <a:off x="2436025" y="5605463"/>
            <a:ext cx="2801938" cy="252412"/>
          </a:xfrm>
          <a:prstGeom prst="rect">
            <a:avLst/>
          </a:prstGeom>
          <a:noFill/>
          <a:ln w="12700" algn="ctr">
            <a:noFill/>
            <a:miter lim="800000"/>
            <a:headEnd/>
            <a:tailEnd/>
          </a:ln>
        </p:spPr>
        <p:txBody>
          <a:bodyPr lIns="0" tIns="0" rIns="0" bIns="0" anchor="ctr" anchorCtr="1"/>
          <a:lstStyle/>
          <a:p>
            <a:pPr algn="ctr" fontAlgn="ctr">
              <a:spcBef>
                <a:spcPct val="0"/>
              </a:spcBef>
              <a:spcAft>
                <a:spcPct val="0"/>
              </a:spcAft>
              <a:defRPr/>
            </a:pPr>
            <a:r>
              <a:rPr kumimoji="1" lang="en-US" sz="1000" b="1" dirty="0">
                <a:solidFill>
                  <a:srgbClr val="000000"/>
                </a:solidFill>
                <a:ea typeface="MS UI Gothic" pitchFamily="34" charset="-128"/>
              </a:rPr>
              <a:t>2010</a:t>
            </a:r>
          </a:p>
        </p:txBody>
      </p:sp>
      <p:sp>
        <p:nvSpPr>
          <p:cNvPr id="8" name="Rectangle 263"/>
          <p:cNvSpPr>
            <a:spLocks noChangeArrowheads="1"/>
          </p:cNvSpPr>
          <p:nvPr userDrawn="1"/>
        </p:nvSpPr>
        <p:spPr bwMode="auto">
          <a:xfrm>
            <a:off x="1046163" y="5605463"/>
            <a:ext cx="1389799" cy="252412"/>
          </a:xfrm>
          <a:prstGeom prst="rect">
            <a:avLst/>
          </a:prstGeom>
          <a:noFill/>
          <a:ln w="12700" algn="ctr">
            <a:noFill/>
            <a:miter lim="800000"/>
            <a:headEnd/>
            <a:tailEnd/>
          </a:ln>
        </p:spPr>
        <p:txBody>
          <a:bodyPr lIns="0" tIns="0" rIns="0" bIns="0" anchor="ctr" anchorCtr="1"/>
          <a:lstStyle/>
          <a:p>
            <a:pPr algn="ctr" fontAlgn="ctr">
              <a:spcBef>
                <a:spcPct val="0"/>
              </a:spcBef>
              <a:spcAft>
                <a:spcPct val="0"/>
              </a:spcAft>
              <a:defRPr/>
            </a:pPr>
            <a:r>
              <a:rPr kumimoji="1" lang="en-US" sz="1000" b="1" dirty="0">
                <a:solidFill>
                  <a:srgbClr val="000000"/>
                </a:solidFill>
                <a:ea typeface="MS UI Gothic" pitchFamily="34" charset="-128"/>
              </a:rPr>
              <a:t>2009</a:t>
            </a:r>
          </a:p>
        </p:txBody>
      </p:sp>
      <p:sp>
        <p:nvSpPr>
          <p:cNvPr id="9" name="Rectangle 133"/>
          <p:cNvSpPr>
            <a:spLocks noChangeArrowheads="1"/>
          </p:cNvSpPr>
          <p:nvPr userDrawn="1"/>
        </p:nvSpPr>
        <p:spPr bwMode="auto">
          <a:xfrm>
            <a:off x="1039025" y="5256213"/>
            <a:ext cx="709613"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en-US" sz="1000" b="1" dirty="0">
                <a:solidFill>
                  <a:srgbClr val="000000"/>
                </a:solidFill>
                <a:ea typeface="MS UI Gothic" pitchFamily="34" charset="-128"/>
              </a:rPr>
              <a:t>Q3</a:t>
            </a:r>
          </a:p>
        </p:txBody>
      </p:sp>
      <p:sp>
        <p:nvSpPr>
          <p:cNvPr id="18" name="Line 96"/>
          <p:cNvSpPr>
            <a:spLocks noChangeShapeType="1"/>
          </p:cNvSpPr>
          <p:nvPr userDrawn="1"/>
        </p:nvSpPr>
        <p:spPr bwMode="auto">
          <a:xfrm>
            <a:off x="1273975"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19" name="Line 97"/>
          <p:cNvSpPr>
            <a:spLocks noChangeShapeType="1"/>
          </p:cNvSpPr>
          <p:nvPr userDrawn="1"/>
        </p:nvSpPr>
        <p:spPr bwMode="auto">
          <a:xfrm>
            <a:off x="1507338"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0" name="Line 98"/>
          <p:cNvSpPr>
            <a:spLocks noChangeShapeType="1"/>
          </p:cNvSpPr>
          <p:nvPr userDrawn="1"/>
        </p:nvSpPr>
        <p:spPr bwMode="auto">
          <a:xfrm>
            <a:off x="1975650"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1" name="Line 99"/>
          <p:cNvSpPr>
            <a:spLocks noChangeShapeType="1"/>
          </p:cNvSpPr>
          <p:nvPr userDrawn="1"/>
        </p:nvSpPr>
        <p:spPr bwMode="auto">
          <a:xfrm>
            <a:off x="2209013"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2" name="Line 100"/>
          <p:cNvSpPr>
            <a:spLocks noChangeShapeType="1"/>
          </p:cNvSpPr>
          <p:nvPr userDrawn="1"/>
        </p:nvSpPr>
        <p:spPr bwMode="auto">
          <a:xfrm>
            <a:off x="2436025" y="1223963"/>
            <a:ext cx="0" cy="4614862"/>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3" name="Line 101"/>
          <p:cNvSpPr>
            <a:spLocks noChangeShapeType="1"/>
          </p:cNvSpPr>
          <p:nvPr userDrawn="1"/>
        </p:nvSpPr>
        <p:spPr bwMode="auto">
          <a:xfrm>
            <a:off x="1740700"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4" name="Line 107"/>
          <p:cNvSpPr>
            <a:spLocks noChangeShapeType="1"/>
          </p:cNvSpPr>
          <p:nvPr userDrawn="1"/>
        </p:nvSpPr>
        <p:spPr bwMode="auto">
          <a:xfrm>
            <a:off x="3847313"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5" name="Line 108"/>
          <p:cNvSpPr>
            <a:spLocks noChangeShapeType="1"/>
          </p:cNvSpPr>
          <p:nvPr userDrawn="1"/>
        </p:nvSpPr>
        <p:spPr bwMode="auto">
          <a:xfrm>
            <a:off x="4082263"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6" name="Line 109"/>
          <p:cNvSpPr>
            <a:spLocks noChangeShapeType="1"/>
          </p:cNvSpPr>
          <p:nvPr userDrawn="1"/>
        </p:nvSpPr>
        <p:spPr bwMode="auto">
          <a:xfrm>
            <a:off x="4315625" y="12207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7" name="Line 110"/>
          <p:cNvSpPr>
            <a:spLocks noChangeShapeType="1"/>
          </p:cNvSpPr>
          <p:nvPr userDrawn="1"/>
        </p:nvSpPr>
        <p:spPr bwMode="auto">
          <a:xfrm>
            <a:off x="4548988" y="12207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8" name="Line 62"/>
          <p:cNvSpPr>
            <a:spLocks noChangeShapeType="1"/>
          </p:cNvSpPr>
          <p:nvPr userDrawn="1"/>
        </p:nvSpPr>
        <p:spPr bwMode="auto">
          <a:xfrm>
            <a:off x="4780763" y="12128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29" name="Line 63"/>
          <p:cNvSpPr>
            <a:spLocks noChangeShapeType="1"/>
          </p:cNvSpPr>
          <p:nvPr userDrawn="1"/>
        </p:nvSpPr>
        <p:spPr bwMode="auto">
          <a:xfrm>
            <a:off x="5014125" y="12128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30" name="Line 64"/>
          <p:cNvSpPr>
            <a:spLocks noChangeShapeType="1"/>
          </p:cNvSpPr>
          <p:nvPr userDrawn="1"/>
        </p:nvSpPr>
        <p:spPr bwMode="auto">
          <a:xfrm>
            <a:off x="5249075" y="1223963"/>
            <a:ext cx="0" cy="4578350"/>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31" name="Line 100"/>
          <p:cNvSpPr>
            <a:spLocks noChangeShapeType="1"/>
          </p:cNvSpPr>
          <p:nvPr userDrawn="1"/>
        </p:nvSpPr>
        <p:spPr bwMode="auto">
          <a:xfrm>
            <a:off x="1041400" y="1223963"/>
            <a:ext cx="0" cy="4606925"/>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cxnSp>
        <p:nvCxnSpPr>
          <p:cNvPr id="32" name="Gerade Verbindung 95"/>
          <p:cNvCxnSpPr>
            <a:cxnSpLocks noChangeShapeType="1"/>
          </p:cNvCxnSpPr>
          <p:nvPr userDrawn="1"/>
        </p:nvCxnSpPr>
        <p:spPr bwMode="auto">
          <a:xfrm flipV="1">
            <a:off x="1046163" y="1219200"/>
            <a:ext cx="5594350" cy="0"/>
          </a:xfrm>
          <a:prstGeom prst="line">
            <a:avLst/>
          </a:prstGeom>
          <a:noFill/>
          <a:ln w="9525" algn="ctr">
            <a:solidFill>
              <a:srgbClr val="505050"/>
            </a:solidFill>
            <a:round/>
            <a:headEnd/>
            <a:tailEnd/>
          </a:ln>
        </p:spPr>
      </p:cxnSp>
      <p:sp>
        <p:nvSpPr>
          <p:cNvPr id="33" name="Rectangle 130"/>
          <p:cNvSpPr>
            <a:spLocks noChangeArrowheads="1"/>
          </p:cNvSpPr>
          <p:nvPr userDrawn="1"/>
        </p:nvSpPr>
        <p:spPr bwMode="auto">
          <a:xfrm>
            <a:off x="1740700" y="5256213"/>
            <a:ext cx="703263"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Q4</a:t>
            </a:r>
          </a:p>
        </p:txBody>
      </p:sp>
      <p:sp>
        <p:nvSpPr>
          <p:cNvPr id="34" name="Rectangle 139"/>
          <p:cNvSpPr>
            <a:spLocks noChangeArrowheads="1"/>
          </p:cNvSpPr>
          <p:nvPr userDrawn="1"/>
        </p:nvSpPr>
        <p:spPr bwMode="auto">
          <a:xfrm>
            <a:off x="4550575" y="5256213"/>
            <a:ext cx="703263"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Q4</a:t>
            </a:r>
          </a:p>
        </p:txBody>
      </p:sp>
      <p:sp>
        <p:nvSpPr>
          <p:cNvPr id="35" name="Rectangle 133"/>
          <p:cNvSpPr>
            <a:spLocks noChangeArrowheads="1"/>
          </p:cNvSpPr>
          <p:nvPr userDrawn="1"/>
        </p:nvSpPr>
        <p:spPr bwMode="auto">
          <a:xfrm>
            <a:off x="3855250" y="5256213"/>
            <a:ext cx="687388"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Q3</a:t>
            </a:r>
          </a:p>
        </p:txBody>
      </p:sp>
      <p:sp>
        <p:nvSpPr>
          <p:cNvPr id="36" name="Rectangle 136"/>
          <p:cNvSpPr>
            <a:spLocks noChangeArrowheads="1"/>
          </p:cNvSpPr>
          <p:nvPr userDrawn="1"/>
        </p:nvSpPr>
        <p:spPr bwMode="auto">
          <a:xfrm>
            <a:off x="3166275" y="5256213"/>
            <a:ext cx="681038"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Q2</a:t>
            </a:r>
          </a:p>
        </p:txBody>
      </p:sp>
      <p:sp>
        <p:nvSpPr>
          <p:cNvPr id="37" name="Rectangle 313"/>
          <p:cNvSpPr>
            <a:spLocks noChangeArrowheads="1"/>
          </p:cNvSpPr>
          <p:nvPr userDrawn="1"/>
        </p:nvSpPr>
        <p:spPr bwMode="auto">
          <a:xfrm>
            <a:off x="2458250" y="5256213"/>
            <a:ext cx="695325"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Q1</a:t>
            </a:r>
          </a:p>
        </p:txBody>
      </p:sp>
      <p:grpSp>
        <p:nvGrpSpPr>
          <p:cNvPr id="10" name="Gruppieren 59"/>
          <p:cNvGrpSpPr>
            <a:grpSpLocks/>
          </p:cNvGrpSpPr>
          <p:nvPr userDrawn="1"/>
        </p:nvGrpSpPr>
        <p:grpSpPr bwMode="auto">
          <a:xfrm>
            <a:off x="6662738" y="5705475"/>
            <a:ext cx="2205037" cy="941388"/>
            <a:chOff x="6662738" y="5705475"/>
            <a:chExt cx="2205037" cy="941062"/>
          </a:xfrm>
        </p:grpSpPr>
        <p:sp>
          <p:nvSpPr>
            <p:cNvPr id="39" name="Rectangle 56"/>
            <p:cNvSpPr>
              <a:spLocks noChangeArrowheads="1"/>
            </p:cNvSpPr>
            <p:nvPr/>
          </p:nvSpPr>
          <p:spPr bwMode="auto">
            <a:xfrm>
              <a:off x="6662738" y="6430712"/>
              <a:ext cx="2000250" cy="215825"/>
            </a:xfrm>
            <a:prstGeom prst="rect">
              <a:avLst/>
            </a:prstGeom>
            <a:noFill/>
            <a:ln w="12700">
              <a:noFill/>
              <a:miter lim="800000"/>
              <a:headEnd/>
              <a:tailEnd/>
            </a:ln>
          </p:spPr>
          <p:txBody>
            <a:bodyPr lIns="88162" tIns="43308" rIns="88162" bIns="43308">
              <a:spAutoFit/>
            </a:bodyPr>
            <a:lstStyle/>
            <a:p>
              <a:pPr defTabSz="742950" fontAlgn="ctr">
                <a:lnSpc>
                  <a:spcPct val="90000"/>
                </a:lnSpc>
                <a:spcBef>
                  <a:spcPct val="0"/>
                </a:spcBef>
                <a:spcAft>
                  <a:spcPct val="0"/>
                </a:spcAft>
                <a:defRPr/>
              </a:pPr>
              <a:r>
                <a:rPr kumimoji="1" lang="en-US" sz="900" dirty="0">
                  <a:solidFill>
                    <a:srgbClr val="000000"/>
                  </a:solidFill>
                  <a:ea typeface="MS UI Gothic" pitchFamily="34" charset="-128"/>
                </a:rPr>
                <a:t>All dates are subject to change. </a:t>
              </a:r>
            </a:p>
          </p:txBody>
        </p:sp>
        <p:sp>
          <p:nvSpPr>
            <p:cNvPr id="40" name="Rectangle 61"/>
            <p:cNvSpPr>
              <a:spLocks noChangeArrowheads="1"/>
            </p:cNvSpPr>
            <p:nvPr/>
          </p:nvSpPr>
          <p:spPr bwMode="auto">
            <a:xfrm>
              <a:off x="6665913" y="6014931"/>
              <a:ext cx="1049337" cy="238043"/>
            </a:xfrm>
            <a:prstGeom prst="rect">
              <a:avLst/>
            </a:prstGeom>
            <a:solidFill>
              <a:schemeClr val="bg1"/>
            </a:solidFill>
            <a:ln w="12700">
              <a:solidFill>
                <a:schemeClr val="tx1"/>
              </a:solidFill>
              <a:prstDash val="lgDashDot"/>
              <a:miter lim="800000"/>
              <a:headEnd/>
              <a:tailEnd/>
            </a:ln>
          </p:spPr>
          <p:txBody>
            <a:bodyPr wrap="none" lIns="0" tIns="0" rIns="0" bIns="0" anchor="ctr"/>
            <a:lstStyle/>
            <a:p>
              <a:pPr marL="92075" fontAlgn="ctr">
                <a:spcBef>
                  <a:spcPct val="0"/>
                </a:spcBef>
                <a:spcAft>
                  <a:spcPct val="0"/>
                </a:spcAft>
                <a:defRPr/>
              </a:pPr>
              <a:endParaRPr kumimoji="1" lang="en-US" sz="800" b="1" dirty="0">
                <a:solidFill>
                  <a:srgbClr val="000000"/>
                </a:solidFill>
                <a:ea typeface="MS UI Gothic" pitchFamily="34" charset="-128"/>
              </a:endParaRPr>
            </a:p>
          </p:txBody>
        </p:sp>
        <p:grpSp>
          <p:nvGrpSpPr>
            <p:cNvPr id="11" name="Group 63"/>
            <p:cNvGrpSpPr>
              <a:grpSpLocks/>
            </p:cNvGrpSpPr>
            <p:nvPr/>
          </p:nvGrpSpPr>
          <p:grpSpPr bwMode="auto">
            <a:xfrm>
              <a:off x="6662738" y="5729288"/>
              <a:ext cx="1052513" cy="238125"/>
              <a:chOff x="1519" y="1298"/>
              <a:chExt cx="1860" cy="136"/>
            </a:xfrm>
            <a:solidFill>
              <a:schemeClr val="bg1"/>
            </a:solidFill>
          </p:grpSpPr>
          <p:sp>
            <p:nvSpPr>
              <p:cNvPr id="50" name="Rectangle 64"/>
              <p:cNvSpPr>
                <a:spLocks noChangeArrowheads="1"/>
              </p:cNvSpPr>
              <p:nvPr/>
            </p:nvSpPr>
            <p:spPr bwMode="auto">
              <a:xfrm>
                <a:off x="1519" y="1298"/>
                <a:ext cx="1860" cy="136"/>
              </a:xfrm>
              <a:prstGeom prst="rect">
                <a:avLst/>
              </a:prstGeom>
              <a:grpFill/>
              <a:ln w="12700">
                <a:solidFill>
                  <a:schemeClr val="tx1"/>
                </a:solidFill>
                <a:miter lim="800000"/>
                <a:headEnd/>
                <a:tailEnd/>
              </a:ln>
              <a:effectLst/>
            </p:spPr>
            <p:txBody>
              <a:bodyPr wrap="none" lIns="0" tIns="0" rIns="0" bIns="0" anchor="ctr"/>
              <a:lstStyle/>
              <a:p>
                <a:pPr marL="92075" fontAlgn="ctr">
                  <a:spcBef>
                    <a:spcPct val="0"/>
                  </a:spcBef>
                  <a:spcAft>
                    <a:spcPct val="0"/>
                  </a:spcAft>
                  <a:defRPr/>
                </a:pPr>
                <a:endParaRPr kumimoji="1" lang="en-US" sz="800" b="1" dirty="0">
                  <a:solidFill>
                    <a:srgbClr val="000000"/>
                  </a:solidFill>
                  <a:ea typeface="MS UI Gothic" pitchFamily="50" charset="-128"/>
                </a:endParaRPr>
              </a:p>
            </p:txBody>
          </p:sp>
          <p:sp>
            <p:nvSpPr>
              <p:cNvPr id="51" name="Line 65"/>
              <p:cNvSpPr>
                <a:spLocks noChangeShapeType="1"/>
              </p:cNvSpPr>
              <p:nvPr/>
            </p:nvSpPr>
            <p:spPr bwMode="auto">
              <a:xfrm>
                <a:off x="3379" y="1298"/>
                <a:ext cx="0" cy="136"/>
              </a:xfrm>
              <a:prstGeom prst="line">
                <a:avLst/>
              </a:prstGeom>
              <a:grpFill/>
              <a:ln w="28575">
                <a:solidFill>
                  <a:schemeClr val="bg1"/>
                </a:solidFill>
                <a:round/>
                <a:headEnd/>
                <a:tailEnd/>
              </a:ln>
              <a:effectLst/>
            </p:spPr>
            <p:txBody>
              <a:bodyPr lIns="0" tIns="0" rIns="0" bIns="0" anchor="ctr"/>
              <a:lstStyle/>
              <a:p>
                <a:pPr algn="ctr" fontAlgn="ctr">
                  <a:spcBef>
                    <a:spcPct val="0"/>
                  </a:spcBef>
                  <a:spcAft>
                    <a:spcPct val="0"/>
                  </a:spcAft>
                  <a:defRPr/>
                </a:pPr>
                <a:endParaRPr kumimoji="1" lang="de-DE" sz="2800" dirty="0">
                  <a:solidFill>
                    <a:srgbClr val="000000"/>
                  </a:solidFill>
                  <a:ea typeface="MS UI Gothic" pitchFamily="50" charset="-128"/>
                </a:endParaRPr>
              </a:p>
            </p:txBody>
          </p:sp>
        </p:grpSp>
        <p:grpSp>
          <p:nvGrpSpPr>
            <p:cNvPr id="12" name="Group 69"/>
            <p:cNvGrpSpPr>
              <a:grpSpLocks/>
            </p:cNvGrpSpPr>
            <p:nvPr/>
          </p:nvGrpSpPr>
          <p:grpSpPr bwMode="auto">
            <a:xfrm>
              <a:off x="7797800" y="6015038"/>
              <a:ext cx="1050925" cy="238125"/>
              <a:chOff x="1519" y="1298"/>
              <a:chExt cx="1860" cy="136"/>
            </a:xfrm>
          </p:grpSpPr>
          <p:sp>
            <p:nvSpPr>
              <p:cNvPr id="48" name="Rectangle 70"/>
              <p:cNvSpPr>
                <a:spLocks noChangeArrowheads="1"/>
              </p:cNvSpPr>
              <p:nvPr/>
            </p:nvSpPr>
            <p:spPr bwMode="auto">
              <a:xfrm>
                <a:off x="1519" y="1298"/>
                <a:ext cx="1860" cy="136"/>
              </a:xfrm>
              <a:prstGeom prst="rect">
                <a:avLst/>
              </a:prstGeom>
              <a:solidFill>
                <a:schemeClr val="accent1"/>
              </a:solidFill>
              <a:ln w="12700">
                <a:solidFill>
                  <a:schemeClr val="tx1"/>
                </a:solidFill>
                <a:miter lim="800000"/>
                <a:headEnd/>
                <a:tailEnd/>
              </a:ln>
            </p:spPr>
            <p:txBody>
              <a:bodyPr wrap="none" lIns="0" tIns="0" rIns="0" bIns="0" anchor="ctr"/>
              <a:lstStyle/>
              <a:p>
                <a:pPr marL="92075" fontAlgn="ctr">
                  <a:spcBef>
                    <a:spcPct val="0"/>
                  </a:spcBef>
                  <a:spcAft>
                    <a:spcPct val="0"/>
                  </a:spcAft>
                  <a:defRPr/>
                </a:pPr>
                <a:endParaRPr kumimoji="1" lang="en-US" sz="800" b="1" dirty="0">
                  <a:solidFill>
                    <a:srgbClr val="000000"/>
                  </a:solidFill>
                  <a:ea typeface="MS UI Gothic" pitchFamily="34" charset="-128"/>
                </a:endParaRPr>
              </a:p>
            </p:txBody>
          </p:sp>
          <p:sp>
            <p:nvSpPr>
              <p:cNvPr id="49" name="Line 71"/>
              <p:cNvSpPr>
                <a:spLocks noChangeShapeType="1"/>
              </p:cNvSpPr>
              <p:nvPr/>
            </p:nvSpPr>
            <p:spPr bwMode="auto">
              <a:xfrm>
                <a:off x="3379" y="1298"/>
                <a:ext cx="0" cy="136"/>
              </a:xfrm>
              <a:prstGeom prst="line">
                <a:avLst/>
              </a:prstGeom>
              <a:noFill/>
              <a:ln w="28575">
                <a:solidFill>
                  <a:schemeClr val="bg1"/>
                </a:solidFill>
                <a:round/>
                <a:headEnd/>
                <a:tailEnd/>
              </a:ln>
            </p:spPr>
            <p:txBody>
              <a:bodyPr lIns="0" tIns="0" rIns="0" bIns="0" anchor="ctr"/>
              <a:lstStyle/>
              <a:p>
                <a:pPr fontAlgn="base">
                  <a:spcBef>
                    <a:spcPct val="0"/>
                  </a:spcBef>
                  <a:spcAft>
                    <a:spcPct val="0"/>
                  </a:spcAft>
                  <a:defRPr/>
                </a:pPr>
                <a:endParaRPr kumimoji="1" lang="de-DE" sz="2800" dirty="0">
                  <a:solidFill>
                    <a:srgbClr val="000000"/>
                  </a:solidFill>
                  <a:ea typeface="MS UI Gothic" pitchFamily="34" charset="-128"/>
                </a:endParaRPr>
              </a:p>
            </p:txBody>
          </p:sp>
        </p:grpSp>
        <p:grpSp>
          <p:nvGrpSpPr>
            <p:cNvPr id="13" name="Group 63"/>
            <p:cNvGrpSpPr>
              <a:grpSpLocks/>
            </p:cNvGrpSpPr>
            <p:nvPr/>
          </p:nvGrpSpPr>
          <p:grpSpPr bwMode="auto">
            <a:xfrm>
              <a:off x="7796213" y="5729288"/>
              <a:ext cx="1049338" cy="228600"/>
              <a:chOff x="1519" y="1298"/>
              <a:chExt cx="1860" cy="136"/>
            </a:xfrm>
            <a:solidFill>
              <a:schemeClr val="bg1"/>
            </a:solidFill>
          </p:grpSpPr>
          <p:sp>
            <p:nvSpPr>
              <p:cNvPr id="46" name="Rectangle 64"/>
              <p:cNvSpPr>
                <a:spLocks noChangeArrowheads="1"/>
              </p:cNvSpPr>
              <p:nvPr/>
            </p:nvSpPr>
            <p:spPr bwMode="auto">
              <a:xfrm>
                <a:off x="1519" y="1298"/>
                <a:ext cx="1860" cy="136"/>
              </a:xfrm>
              <a:prstGeom prst="rect">
                <a:avLst/>
              </a:prstGeom>
              <a:grpFill/>
              <a:ln w="12700">
                <a:solidFill>
                  <a:schemeClr val="tx1"/>
                </a:solidFill>
                <a:miter lim="800000"/>
                <a:headEnd/>
                <a:tailEnd/>
              </a:ln>
              <a:effectLst/>
            </p:spPr>
            <p:txBody>
              <a:bodyPr wrap="none" lIns="0" tIns="0" rIns="0" bIns="0" anchor="ctr"/>
              <a:lstStyle/>
              <a:p>
                <a:pPr marL="92075" algn="ctr" fontAlgn="ctr">
                  <a:spcBef>
                    <a:spcPct val="0"/>
                  </a:spcBef>
                  <a:spcAft>
                    <a:spcPct val="0"/>
                  </a:spcAft>
                  <a:defRPr/>
                </a:pPr>
                <a:endParaRPr kumimoji="1" lang="en-US" sz="800" b="1" dirty="0">
                  <a:solidFill>
                    <a:srgbClr val="000000"/>
                  </a:solidFill>
                  <a:ea typeface="MS UI Gothic" pitchFamily="50" charset="-128"/>
                </a:endParaRPr>
              </a:p>
            </p:txBody>
          </p:sp>
          <p:sp>
            <p:nvSpPr>
              <p:cNvPr id="47" name="Line 65"/>
              <p:cNvSpPr>
                <a:spLocks noChangeShapeType="1"/>
              </p:cNvSpPr>
              <p:nvPr/>
            </p:nvSpPr>
            <p:spPr bwMode="auto">
              <a:xfrm>
                <a:off x="3379" y="1298"/>
                <a:ext cx="0" cy="136"/>
              </a:xfrm>
              <a:prstGeom prst="line">
                <a:avLst/>
              </a:prstGeom>
              <a:grpFill/>
              <a:ln w="28575">
                <a:solidFill>
                  <a:schemeClr val="bg1"/>
                </a:solidFill>
                <a:round/>
                <a:headEnd/>
                <a:tailEnd/>
              </a:ln>
              <a:effectLst/>
            </p:spPr>
            <p:txBody>
              <a:bodyPr lIns="0" tIns="0" rIns="0" bIns="0" anchor="ctr"/>
              <a:lstStyle/>
              <a:p>
                <a:pPr algn="ctr" fontAlgn="ctr">
                  <a:spcBef>
                    <a:spcPct val="0"/>
                  </a:spcBef>
                  <a:spcAft>
                    <a:spcPct val="0"/>
                  </a:spcAft>
                  <a:defRPr/>
                </a:pPr>
                <a:endParaRPr kumimoji="1" lang="de-DE" sz="2800" dirty="0">
                  <a:solidFill>
                    <a:srgbClr val="000000"/>
                  </a:solidFill>
                  <a:ea typeface="MS UI Gothic" pitchFamily="50" charset="-128"/>
                </a:endParaRPr>
              </a:p>
            </p:txBody>
          </p:sp>
        </p:grpSp>
        <p:sp>
          <p:nvSpPr>
            <p:cNvPr id="44" name="Freeform 88"/>
            <p:cNvSpPr>
              <a:spLocks/>
            </p:cNvSpPr>
            <p:nvPr/>
          </p:nvSpPr>
          <p:spPr bwMode="auto">
            <a:xfrm>
              <a:off x="8534400" y="5735628"/>
              <a:ext cx="306388" cy="215825"/>
            </a:xfrm>
            <a:custGeom>
              <a:avLst/>
              <a:gdLst>
                <a:gd name="T0" fmla="*/ 0 w 185"/>
                <a:gd name="T1" fmla="*/ 0 h 139"/>
                <a:gd name="T2" fmla="*/ 2147483647 w 185"/>
                <a:gd name="T3" fmla="*/ 0 h 139"/>
                <a:gd name="T4" fmla="*/ 2147483647 w 185"/>
                <a:gd name="T5" fmla="*/ 2147483647 h 139"/>
                <a:gd name="T6" fmla="*/ 0 w 185"/>
                <a:gd name="T7" fmla="*/ 2147483647 h 139"/>
                <a:gd name="T8" fmla="*/ 0 60000 65536"/>
                <a:gd name="T9" fmla="*/ 0 60000 65536"/>
                <a:gd name="T10" fmla="*/ 0 60000 65536"/>
                <a:gd name="T11" fmla="*/ 0 60000 65536"/>
                <a:gd name="T12" fmla="*/ 0 w 185"/>
                <a:gd name="T13" fmla="*/ 0 h 139"/>
                <a:gd name="T14" fmla="*/ 185 w 185"/>
                <a:gd name="T15" fmla="*/ 139 h 139"/>
              </a:gdLst>
              <a:ahLst/>
              <a:cxnLst>
                <a:cxn ang="T8">
                  <a:pos x="T0" y="T1"/>
                </a:cxn>
                <a:cxn ang="T9">
                  <a:pos x="T2" y="T3"/>
                </a:cxn>
                <a:cxn ang="T10">
                  <a:pos x="T4" y="T5"/>
                </a:cxn>
                <a:cxn ang="T11">
                  <a:pos x="T6" y="T7"/>
                </a:cxn>
              </a:cxnLst>
              <a:rect l="T12" t="T13" r="T14" b="T15"/>
              <a:pathLst>
                <a:path w="185" h="139">
                  <a:moveTo>
                    <a:pt x="0" y="0"/>
                  </a:moveTo>
                  <a:lnTo>
                    <a:pt x="184" y="0"/>
                  </a:lnTo>
                  <a:lnTo>
                    <a:pt x="184" y="138"/>
                  </a:lnTo>
                  <a:lnTo>
                    <a:pt x="0" y="138"/>
                  </a:lnTo>
                </a:path>
              </a:pathLst>
            </a:custGeom>
            <a:solidFill>
              <a:schemeClr val="bg1">
                <a:lumMod val="75000"/>
              </a:schemeClr>
            </a:solidFill>
            <a:ln w="12700" cap="rnd">
              <a:noFill/>
              <a:round/>
              <a:headEnd/>
              <a:tailEnd/>
            </a:ln>
          </p:spPr>
          <p:txBody>
            <a:bodyPr/>
            <a:lstStyle/>
            <a:p>
              <a:pPr algn="ctr" fontAlgn="ctr">
                <a:spcBef>
                  <a:spcPct val="0"/>
                </a:spcBef>
                <a:spcAft>
                  <a:spcPct val="0"/>
                </a:spcAft>
                <a:defRPr/>
              </a:pPr>
              <a:endParaRPr kumimoji="1" lang="en-US" sz="2800" dirty="0">
                <a:solidFill>
                  <a:srgbClr val="000000"/>
                </a:solidFill>
                <a:ea typeface="MS UI Gothic" pitchFamily="50" charset="-128"/>
              </a:endParaRPr>
            </a:p>
          </p:txBody>
        </p:sp>
        <p:sp>
          <p:nvSpPr>
            <p:cNvPr id="45" name="Rechteck 44"/>
            <p:cNvSpPr>
              <a:spLocks noChangeArrowheads="1"/>
            </p:cNvSpPr>
            <p:nvPr/>
          </p:nvSpPr>
          <p:spPr bwMode="auto">
            <a:xfrm>
              <a:off x="7753350" y="5705475"/>
              <a:ext cx="1114425" cy="303108"/>
            </a:xfrm>
            <a:prstGeom prst="rect">
              <a:avLst/>
            </a:prstGeom>
            <a:noFill/>
            <a:ln w="9525">
              <a:noFill/>
              <a:miter lim="800000"/>
              <a:headEnd/>
              <a:tailEnd/>
            </a:ln>
          </p:spPr>
          <p:txBody>
            <a:bodyPr wrap="none">
              <a:spAutoFit/>
            </a:bodyPr>
            <a:lstStyle/>
            <a:p>
              <a:pPr defTabSz="742950" fontAlgn="ctr">
                <a:lnSpc>
                  <a:spcPct val="90000"/>
                </a:lnSpc>
                <a:spcBef>
                  <a:spcPct val="0"/>
                </a:spcBef>
                <a:spcAft>
                  <a:spcPct val="0"/>
                </a:spcAft>
                <a:defRPr/>
              </a:pPr>
              <a:r>
                <a:rPr kumimoji="1" lang="en-GB" sz="800" b="1" dirty="0">
                  <a:solidFill>
                    <a:srgbClr val="000000"/>
                  </a:solidFill>
                  <a:ea typeface="MS UI Gothic" pitchFamily="34" charset="-128"/>
                </a:rPr>
                <a:t>status 60/EOL </a:t>
              </a:r>
              <a:br>
                <a:rPr kumimoji="1" lang="en-GB" sz="800" b="1" dirty="0">
                  <a:solidFill>
                    <a:srgbClr val="000000"/>
                  </a:solidFill>
                  <a:ea typeface="MS UI Gothic" pitchFamily="34" charset="-128"/>
                </a:rPr>
              </a:br>
              <a:r>
                <a:rPr kumimoji="1" lang="en-GB" sz="700" b="1" dirty="0">
                  <a:solidFill>
                    <a:srgbClr val="000000"/>
                  </a:solidFill>
                  <a:ea typeface="MS UI Gothic" pitchFamily="34" charset="-128"/>
                </a:rPr>
                <a:t>as long as stock lasts</a:t>
              </a:r>
            </a:p>
          </p:txBody>
        </p:sp>
      </p:grpSp>
      <p:sp>
        <p:nvSpPr>
          <p:cNvPr id="52" name="Rechteck 51"/>
          <p:cNvSpPr/>
          <p:nvPr userDrawn="1"/>
        </p:nvSpPr>
        <p:spPr>
          <a:xfrm>
            <a:off x="7643813" y="6016625"/>
            <a:ext cx="1268412" cy="215900"/>
          </a:xfrm>
          <a:prstGeom prst="rect">
            <a:avLst/>
          </a:prstGeom>
        </p:spPr>
        <p:txBody>
          <a:bodyPr>
            <a:spAutoFit/>
          </a:bodyPr>
          <a:lstStyle/>
          <a:p>
            <a:pPr marL="92075" fontAlgn="ctr">
              <a:spcBef>
                <a:spcPct val="0"/>
              </a:spcBef>
              <a:spcAft>
                <a:spcPct val="0"/>
              </a:spcAft>
              <a:defRPr/>
            </a:pPr>
            <a:r>
              <a:rPr kumimoji="1" lang="en-US" sz="800" b="1" dirty="0">
                <a:solidFill>
                  <a:srgbClr val="000000"/>
                </a:solidFill>
                <a:ea typeface="MS UI Gothic" pitchFamily="34" charset="-128"/>
              </a:rPr>
              <a:t>new vs. last version</a:t>
            </a:r>
          </a:p>
        </p:txBody>
      </p:sp>
      <p:sp>
        <p:nvSpPr>
          <p:cNvPr id="53" name="Rechteck 52"/>
          <p:cNvSpPr/>
          <p:nvPr userDrawn="1"/>
        </p:nvSpPr>
        <p:spPr>
          <a:xfrm>
            <a:off x="6529388" y="6024563"/>
            <a:ext cx="854075" cy="214312"/>
          </a:xfrm>
          <a:prstGeom prst="rect">
            <a:avLst/>
          </a:prstGeom>
        </p:spPr>
        <p:txBody>
          <a:bodyPr wrap="none">
            <a:spAutoFit/>
          </a:bodyPr>
          <a:lstStyle/>
          <a:p>
            <a:pPr marL="92075" fontAlgn="ctr">
              <a:spcBef>
                <a:spcPct val="0"/>
              </a:spcBef>
              <a:spcAft>
                <a:spcPct val="0"/>
              </a:spcAft>
              <a:defRPr/>
            </a:pPr>
            <a:r>
              <a:rPr kumimoji="1" lang="en-US" sz="800" b="1" dirty="0">
                <a:solidFill>
                  <a:srgbClr val="000000"/>
                </a:solidFill>
                <a:ea typeface="MS UI Gothic" pitchFamily="34" charset="-128"/>
              </a:rPr>
              <a:t>not decided</a:t>
            </a:r>
          </a:p>
        </p:txBody>
      </p:sp>
      <p:sp>
        <p:nvSpPr>
          <p:cNvPr id="54" name="Rechteck 53"/>
          <p:cNvSpPr/>
          <p:nvPr userDrawn="1"/>
        </p:nvSpPr>
        <p:spPr>
          <a:xfrm>
            <a:off x="6511925" y="5746750"/>
            <a:ext cx="1123950" cy="214313"/>
          </a:xfrm>
          <a:prstGeom prst="rect">
            <a:avLst/>
          </a:prstGeom>
        </p:spPr>
        <p:txBody>
          <a:bodyPr wrap="none">
            <a:spAutoFit/>
          </a:bodyPr>
          <a:lstStyle/>
          <a:p>
            <a:pPr marL="92075" fontAlgn="ctr">
              <a:spcBef>
                <a:spcPct val="0"/>
              </a:spcBef>
              <a:spcAft>
                <a:spcPct val="0"/>
              </a:spcAft>
              <a:defRPr/>
            </a:pPr>
            <a:r>
              <a:rPr kumimoji="1" lang="en-US" sz="800" b="1" dirty="0">
                <a:solidFill>
                  <a:srgbClr val="000000"/>
                </a:solidFill>
                <a:ea typeface="MS UI Gothic" pitchFamily="50" charset="-128"/>
              </a:rPr>
              <a:t>roadmap product</a:t>
            </a:r>
          </a:p>
        </p:txBody>
      </p:sp>
      <p:sp>
        <p:nvSpPr>
          <p:cNvPr id="56" name="Rectangle 58"/>
          <p:cNvSpPr>
            <a:spLocks noGrp="1" noChangeArrowheads="1"/>
          </p:cNvSpPr>
          <p:nvPr userDrawn="1">
            <p:ph type="sldNum" sz="quarter" idx="11"/>
          </p:nvPr>
        </p:nvSpPr>
        <p:spPr/>
        <p:txBody>
          <a:bodyPr/>
          <a:lstStyle>
            <a:lvl1pPr>
              <a:defRPr/>
            </a:lvl1pPr>
          </a:lstStyle>
          <a:p>
            <a:pPr>
              <a:defRPr/>
            </a:pPr>
            <a:fld id="{B401958D-59DC-4E81-A246-44773F5C7CE1}" type="slidenum">
              <a:rPr lang="en-US" altLang="ja-JP">
                <a:solidFill>
                  <a:srgbClr val="FFFFFF"/>
                </a:solidFill>
              </a:rPr>
              <a:pPr>
                <a:defRPr/>
              </a:pPr>
              <a:t>‹#›</a:t>
            </a:fld>
            <a:endParaRPr lang="en-US" altLang="ja-JP" dirty="0">
              <a:solidFill>
                <a:srgbClr val="FFFFFF"/>
              </a:solidFill>
            </a:endParaRPr>
          </a:p>
        </p:txBody>
      </p:sp>
      <p:sp>
        <p:nvSpPr>
          <p:cNvPr id="57" name="Line 108"/>
          <p:cNvSpPr>
            <a:spLocks noChangeShapeType="1"/>
          </p:cNvSpPr>
          <p:nvPr userDrawn="1"/>
        </p:nvSpPr>
        <p:spPr bwMode="auto">
          <a:xfrm>
            <a:off x="5470898" y="12268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58" name="Line 109"/>
          <p:cNvSpPr>
            <a:spLocks noChangeShapeType="1"/>
          </p:cNvSpPr>
          <p:nvPr userDrawn="1"/>
        </p:nvSpPr>
        <p:spPr bwMode="auto">
          <a:xfrm>
            <a:off x="5704260" y="1226888"/>
            <a:ext cx="0" cy="4138612"/>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59" name="Line 110"/>
          <p:cNvSpPr>
            <a:spLocks noChangeShapeType="1"/>
          </p:cNvSpPr>
          <p:nvPr userDrawn="1"/>
        </p:nvSpPr>
        <p:spPr bwMode="auto">
          <a:xfrm>
            <a:off x="5937623" y="1226888"/>
            <a:ext cx="0" cy="4349750"/>
          </a:xfrm>
          <a:prstGeom prst="line">
            <a:avLst/>
          </a:prstGeom>
          <a:noFill/>
          <a:ln w="1270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0" name="Line 62"/>
          <p:cNvSpPr>
            <a:spLocks noChangeShapeType="1"/>
          </p:cNvSpPr>
          <p:nvPr userDrawn="1"/>
        </p:nvSpPr>
        <p:spPr bwMode="auto">
          <a:xfrm>
            <a:off x="6169398" y="12189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1" name="Line 63"/>
          <p:cNvSpPr>
            <a:spLocks noChangeShapeType="1"/>
          </p:cNvSpPr>
          <p:nvPr userDrawn="1"/>
        </p:nvSpPr>
        <p:spPr bwMode="auto">
          <a:xfrm>
            <a:off x="6402760" y="1218950"/>
            <a:ext cx="0" cy="4138613"/>
          </a:xfrm>
          <a:prstGeom prst="line">
            <a:avLst/>
          </a:prstGeom>
          <a:noFill/>
          <a:ln w="63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2" name="Line 64"/>
          <p:cNvSpPr>
            <a:spLocks noChangeShapeType="1"/>
          </p:cNvSpPr>
          <p:nvPr userDrawn="1"/>
        </p:nvSpPr>
        <p:spPr bwMode="auto">
          <a:xfrm>
            <a:off x="6637710" y="1222748"/>
            <a:ext cx="0" cy="4578350"/>
          </a:xfrm>
          <a:prstGeom prst="line">
            <a:avLst/>
          </a:prstGeom>
          <a:noFill/>
          <a:ln w="19050" algn="ctr">
            <a:solidFill>
              <a:schemeClr val="tx1"/>
            </a:solidFill>
            <a:round/>
            <a:headEnd/>
            <a:tailEnd/>
          </a:ln>
        </p:spPr>
        <p:txBody>
          <a:bodyPr/>
          <a:lstStyle/>
          <a:p>
            <a:pPr fontAlgn="base">
              <a:spcBef>
                <a:spcPct val="0"/>
              </a:spcBef>
              <a:spcAft>
                <a:spcPct val="0"/>
              </a:spcAft>
              <a:defRPr/>
            </a:pPr>
            <a:endParaRPr kumimoji="1" lang="de-DE" sz="2800" dirty="0">
              <a:solidFill>
                <a:srgbClr val="000000"/>
              </a:solidFill>
              <a:ea typeface="MS UI Gothic" pitchFamily="34" charset="-128"/>
            </a:endParaRPr>
          </a:p>
        </p:txBody>
      </p:sp>
      <p:sp>
        <p:nvSpPr>
          <p:cNvPr id="63" name="Rectangle 136"/>
          <p:cNvSpPr>
            <a:spLocks noChangeArrowheads="1"/>
          </p:cNvSpPr>
          <p:nvPr userDrawn="1"/>
        </p:nvSpPr>
        <p:spPr bwMode="auto">
          <a:xfrm>
            <a:off x="5952075" y="5254998"/>
            <a:ext cx="681038"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Q2</a:t>
            </a:r>
          </a:p>
        </p:txBody>
      </p:sp>
      <p:sp>
        <p:nvSpPr>
          <p:cNvPr id="64" name="Rectangle 313"/>
          <p:cNvSpPr>
            <a:spLocks noChangeArrowheads="1"/>
          </p:cNvSpPr>
          <p:nvPr userDrawn="1"/>
        </p:nvSpPr>
        <p:spPr bwMode="auto">
          <a:xfrm>
            <a:off x="5244050" y="5254998"/>
            <a:ext cx="695325" cy="346075"/>
          </a:xfrm>
          <a:prstGeom prst="rect">
            <a:avLst/>
          </a:prstGeom>
          <a:noFill/>
          <a:ln w="12700" algn="ctr">
            <a:noFill/>
            <a:miter lim="800000"/>
            <a:headEnd/>
            <a:tailEnd/>
          </a:ln>
        </p:spPr>
        <p:txBody>
          <a:bodyPr lIns="0" tIns="0" rIns="0" bIns="0" anchor="b" anchorCtr="1"/>
          <a:lstStyle/>
          <a:p>
            <a:pPr algn="ctr" fontAlgn="ctr">
              <a:spcBef>
                <a:spcPct val="0"/>
              </a:spcBef>
              <a:spcAft>
                <a:spcPct val="0"/>
              </a:spcAft>
              <a:defRPr/>
            </a:pPr>
            <a:r>
              <a:rPr kumimoji="1" lang="de-DE" sz="1000" b="1" dirty="0">
                <a:solidFill>
                  <a:srgbClr val="000000"/>
                </a:solidFill>
                <a:ea typeface="MS UI Gothic" pitchFamily="34" charset="-128"/>
              </a:rPr>
              <a:t>Q1</a:t>
            </a:r>
          </a:p>
        </p:txBody>
      </p:sp>
      <p:sp>
        <p:nvSpPr>
          <p:cNvPr id="65" name="Rectangle 689"/>
          <p:cNvSpPr>
            <a:spLocks noChangeArrowheads="1"/>
          </p:cNvSpPr>
          <p:nvPr userDrawn="1"/>
        </p:nvSpPr>
        <p:spPr bwMode="auto">
          <a:xfrm>
            <a:off x="5266944" y="5604248"/>
            <a:ext cx="1367942" cy="252412"/>
          </a:xfrm>
          <a:prstGeom prst="rect">
            <a:avLst/>
          </a:prstGeom>
          <a:noFill/>
          <a:ln w="12700" algn="ctr">
            <a:noFill/>
            <a:miter lim="800000"/>
            <a:headEnd/>
            <a:tailEnd/>
          </a:ln>
        </p:spPr>
        <p:txBody>
          <a:bodyPr lIns="0" tIns="0" rIns="0" bIns="0" anchor="ctr" anchorCtr="1"/>
          <a:lstStyle/>
          <a:p>
            <a:pPr algn="ctr" fontAlgn="ctr">
              <a:spcBef>
                <a:spcPct val="0"/>
              </a:spcBef>
              <a:spcAft>
                <a:spcPct val="0"/>
              </a:spcAft>
              <a:defRPr/>
            </a:pPr>
            <a:r>
              <a:rPr kumimoji="1" lang="en-US" sz="1000" b="1" dirty="0" smtClean="0">
                <a:solidFill>
                  <a:srgbClr val="000000"/>
                </a:solidFill>
                <a:ea typeface="MS UI Gothic" pitchFamily="34" charset="-128"/>
              </a:rPr>
              <a:t>2011</a:t>
            </a:r>
            <a:endParaRPr kumimoji="1" lang="en-US" sz="1000" b="1" dirty="0">
              <a:solidFill>
                <a:srgbClr val="000000"/>
              </a:solidFill>
              <a:ea typeface="MS UI Gothic" pitchFamily="34" charset="-128"/>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2" descr="TitleRed_L150"/>
          <p:cNvPicPr>
            <a:picLocks noChangeAspect="1" noChangeArrowheads="1"/>
          </p:cNvPicPr>
          <p:nvPr userDrawn="1"/>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 name="Text Box 8"/>
          <p:cNvSpPr txBox="1">
            <a:spLocks noChangeArrowheads="1"/>
          </p:cNvSpPr>
          <p:nvPr userDrawn="1"/>
        </p:nvSpPr>
        <p:spPr bwMode="gray">
          <a:xfrm>
            <a:off x="341313" y="6700838"/>
            <a:ext cx="1835150" cy="152400"/>
          </a:xfrm>
          <a:prstGeom prst="rect">
            <a:avLst/>
          </a:prstGeom>
          <a:noFill/>
          <a:ln w="9525">
            <a:noFill/>
            <a:miter lim="800000"/>
            <a:headEnd/>
            <a:tailEnd/>
          </a:ln>
          <a:effectLst/>
        </p:spPr>
        <p:txBody>
          <a:bodyPr lIns="0" tIns="0" rIns="0" bIns="0" anchor="b">
            <a:spAutoFit/>
          </a:bodyPr>
          <a:lstStyle/>
          <a:p>
            <a:pPr fontAlgn="base">
              <a:spcBef>
                <a:spcPct val="50000"/>
              </a:spcBef>
              <a:spcAft>
                <a:spcPct val="0"/>
              </a:spcAft>
            </a:pPr>
            <a:r>
              <a:rPr lang="en-US" altLang="ja-JP" sz="1000" b="1" dirty="0">
                <a:solidFill>
                  <a:srgbClr val="000000"/>
                </a:solidFill>
                <a:ea typeface="MS UI Gothic" pitchFamily="34" charset="-128"/>
              </a:rPr>
              <a:t> </a:t>
            </a:r>
          </a:p>
        </p:txBody>
      </p:sp>
      <p:grpSp>
        <p:nvGrpSpPr>
          <p:cNvPr id="2" name="Group 45"/>
          <p:cNvGrpSpPr>
            <a:grpSpLocks noChangeAspect="1"/>
          </p:cNvGrpSpPr>
          <p:nvPr userDrawn="1"/>
        </p:nvGrpSpPr>
        <p:grpSpPr bwMode="auto">
          <a:xfrm>
            <a:off x="7308850" y="185738"/>
            <a:ext cx="1647825" cy="920750"/>
            <a:chOff x="4604" y="117"/>
            <a:chExt cx="1038" cy="580"/>
          </a:xfrm>
        </p:grpSpPr>
        <p:sp>
          <p:nvSpPr>
            <p:cNvPr id="8" name="AutoShape 44"/>
            <p:cNvSpPr>
              <a:spLocks noChangeAspect="1" noChangeArrowheads="1" noTextEdit="1"/>
            </p:cNvSpPr>
            <p:nvPr userDrawn="1"/>
          </p:nvSpPr>
          <p:spPr bwMode="gray">
            <a:xfrm>
              <a:off x="4604" y="117"/>
              <a:ext cx="1038" cy="580"/>
            </a:xfrm>
            <a:prstGeom prst="rect">
              <a:avLst/>
            </a:prstGeom>
            <a:noFill/>
            <a:ln w="9525">
              <a:noFill/>
              <a:miter lim="800000"/>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9" name="Freeform 46"/>
            <p:cNvSpPr>
              <a:spLocks/>
            </p:cNvSpPr>
            <p:nvPr userDrawn="1"/>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0" name="Freeform 47"/>
            <p:cNvSpPr>
              <a:spLocks/>
            </p:cNvSpPr>
            <p:nvPr userDrawn="1"/>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1" name="Freeform 48"/>
            <p:cNvSpPr>
              <a:spLocks noEditPoints="1"/>
            </p:cNvSpPr>
            <p:nvPr userDrawn="1"/>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2" name="Freeform 49"/>
            <p:cNvSpPr>
              <a:spLocks noEditPoints="1"/>
            </p:cNvSpPr>
            <p:nvPr userDrawn="1"/>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3" name="Freeform 50"/>
            <p:cNvSpPr>
              <a:spLocks noEditPoints="1"/>
            </p:cNvSpPr>
            <p:nvPr userDrawn="1"/>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4" name="Freeform 51"/>
            <p:cNvSpPr>
              <a:spLocks/>
            </p:cNvSpPr>
            <p:nvPr userDrawn="1"/>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5" name="Freeform 52"/>
            <p:cNvSpPr>
              <a:spLocks noEditPoints="1"/>
            </p:cNvSpPr>
            <p:nvPr userDrawn="1"/>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6" name="Freeform 53"/>
            <p:cNvSpPr>
              <a:spLocks/>
            </p:cNvSpPr>
            <p:nvPr userDrawn="1"/>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7" name="Freeform 54"/>
            <p:cNvSpPr>
              <a:spLocks noEditPoints="1"/>
            </p:cNvSpPr>
            <p:nvPr userDrawn="1"/>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8" name="Freeform 55"/>
            <p:cNvSpPr>
              <a:spLocks/>
            </p:cNvSpPr>
            <p:nvPr userDrawn="1"/>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19" name="Freeform 56"/>
            <p:cNvSpPr>
              <a:spLocks noEditPoints="1"/>
            </p:cNvSpPr>
            <p:nvPr userDrawn="1"/>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0" name="Freeform 57"/>
            <p:cNvSpPr>
              <a:spLocks/>
            </p:cNvSpPr>
            <p:nvPr userDrawn="1"/>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1" name="Freeform 58"/>
            <p:cNvSpPr>
              <a:spLocks/>
            </p:cNvSpPr>
            <p:nvPr userDrawn="1"/>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2" name="Freeform 59"/>
            <p:cNvSpPr>
              <a:spLocks noEditPoints="1"/>
            </p:cNvSpPr>
            <p:nvPr userDrawn="1"/>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3" name="Freeform 60"/>
            <p:cNvSpPr>
              <a:spLocks/>
            </p:cNvSpPr>
            <p:nvPr userDrawn="1"/>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4" name="Freeform 61"/>
            <p:cNvSpPr>
              <a:spLocks/>
            </p:cNvSpPr>
            <p:nvPr userDrawn="1"/>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5" name="Freeform 62"/>
            <p:cNvSpPr>
              <a:spLocks noEditPoints="1"/>
            </p:cNvSpPr>
            <p:nvPr userDrawn="1"/>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6" name="Freeform 63"/>
            <p:cNvSpPr>
              <a:spLocks/>
            </p:cNvSpPr>
            <p:nvPr userDrawn="1"/>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7" name="Freeform 64"/>
            <p:cNvSpPr>
              <a:spLocks/>
            </p:cNvSpPr>
            <p:nvPr userDrawn="1"/>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8" name="Freeform 65"/>
            <p:cNvSpPr>
              <a:spLocks/>
            </p:cNvSpPr>
            <p:nvPr userDrawn="1"/>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29" name="Freeform 66"/>
            <p:cNvSpPr>
              <a:spLocks noEditPoints="1"/>
            </p:cNvSpPr>
            <p:nvPr userDrawn="1"/>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0" name="Freeform 67"/>
            <p:cNvSpPr>
              <a:spLocks/>
            </p:cNvSpPr>
            <p:nvPr userDrawn="1"/>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1" name="Freeform 68"/>
            <p:cNvSpPr>
              <a:spLocks/>
            </p:cNvSpPr>
            <p:nvPr userDrawn="1"/>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2" name="Freeform 69"/>
            <p:cNvSpPr>
              <a:spLocks/>
            </p:cNvSpPr>
            <p:nvPr userDrawn="1"/>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3" name="Freeform 70"/>
            <p:cNvSpPr>
              <a:spLocks/>
            </p:cNvSpPr>
            <p:nvPr userDrawn="1"/>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4" name="Freeform 71"/>
            <p:cNvSpPr>
              <a:spLocks/>
            </p:cNvSpPr>
            <p:nvPr userDrawn="1"/>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5" name="Freeform 72"/>
            <p:cNvSpPr>
              <a:spLocks/>
            </p:cNvSpPr>
            <p:nvPr userDrawn="1"/>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6" name="Freeform 73"/>
            <p:cNvSpPr>
              <a:spLocks/>
            </p:cNvSpPr>
            <p:nvPr userDrawn="1"/>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7" name="Freeform 74"/>
            <p:cNvSpPr>
              <a:spLocks/>
            </p:cNvSpPr>
            <p:nvPr userDrawn="1"/>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38" name="Freeform 75"/>
            <p:cNvSpPr>
              <a:spLocks/>
            </p:cNvSpPr>
            <p:nvPr userDrawn="1"/>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grpSp>
      <p:sp>
        <p:nvSpPr>
          <p:cNvPr id="647173" name="Rectangle 5"/>
          <p:cNvSpPr>
            <a:spLocks noGrp="1" noChangeArrowheads="1"/>
          </p:cNvSpPr>
          <p:nvPr>
            <p:ph type="subTitle" idx="1"/>
          </p:nvPr>
        </p:nvSpPr>
        <p:spPr>
          <a:xfrm>
            <a:off x="323850" y="4579938"/>
            <a:ext cx="7920038" cy="1784350"/>
          </a:xfrm>
        </p:spPr>
        <p:txBody>
          <a:bodyPr/>
          <a:lstStyle>
            <a:lvl1pPr marL="0" indent="0">
              <a:lnSpc>
                <a:spcPct val="100000"/>
              </a:lnSpc>
              <a:spcBef>
                <a:spcPct val="0"/>
              </a:spcBef>
              <a:spcAft>
                <a:spcPct val="0"/>
              </a:spcAft>
              <a:buFont typeface="Wingdings" pitchFamily="2" charset="2"/>
              <a:buNone/>
              <a:defRPr/>
            </a:lvl1pPr>
          </a:lstStyle>
          <a:p>
            <a:r>
              <a:rPr lang="en-US" altLang="ja-JP" smtClean="0"/>
              <a:t>Click to edit Master subtitle style</a:t>
            </a:r>
            <a:endParaRPr lang="ja-JP" altLang="en-US"/>
          </a:p>
        </p:txBody>
      </p:sp>
      <p:sp>
        <p:nvSpPr>
          <p:cNvPr id="647174" name="Rectangle 6"/>
          <p:cNvSpPr>
            <a:spLocks noGrp="1" noChangeArrowheads="1"/>
          </p:cNvSpPr>
          <p:nvPr>
            <p:ph type="ctrTitle"/>
          </p:nvPr>
        </p:nvSpPr>
        <p:spPr>
          <a:xfrm>
            <a:off x="323850" y="1738313"/>
            <a:ext cx="7920038" cy="2360612"/>
          </a:xfrm>
        </p:spPr>
        <p:txBody>
          <a:bodyPr anchor="b"/>
          <a:lstStyle>
            <a:lvl1pPr>
              <a:defRPr sz="4400">
                <a:solidFill>
                  <a:srgbClr val="FFFFFF"/>
                </a:solidFill>
              </a:defRPr>
            </a:lvl1pPr>
          </a:lstStyle>
          <a:p>
            <a:r>
              <a:rPr lang="en-US" altLang="ja-JP" smtClean="0"/>
              <a:t>Click to edit Master title style</a:t>
            </a:r>
            <a:endParaRPr lang="ja-JP" altLang="en-US"/>
          </a:p>
        </p:txBody>
      </p:sp>
      <p:sp>
        <p:nvSpPr>
          <p:cNvPr id="40" name="Fußzeilenplatzhalter 10"/>
          <p:cNvSpPr txBox="1">
            <a:spLocks/>
          </p:cNvSpPr>
          <p:nvPr userDrawn="1"/>
        </p:nvSpPr>
        <p:spPr bwMode="gray">
          <a:xfrm>
            <a:off x="5297488" y="6689725"/>
            <a:ext cx="3738562" cy="123825"/>
          </a:xfrm>
          <a:prstGeom prst="rect">
            <a:avLst/>
          </a:prstGeom>
          <a:noFill/>
          <a:ln w="9525">
            <a:noFill/>
            <a:miter lim="800000"/>
            <a:headEnd/>
            <a:tailEnd/>
          </a:ln>
          <a:effectLst/>
        </p:spPr>
        <p:txBody>
          <a:bodyPr lIns="0" tIns="0" rIns="0" bIns="0" anchor="b"/>
          <a:lstStyle/>
          <a:p>
            <a:pPr algn="r" fontAlgn="base">
              <a:spcBef>
                <a:spcPct val="0"/>
              </a:spcBef>
              <a:spcAft>
                <a:spcPct val="0"/>
              </a:spcAft>
              <a:defRPr/>
            </a:pPr>
            <a:r>
              <a:rPr lang="en-US" altLang="ja-JP" sz="900" dirty="0">
                <a:solidFill>
                  <a:srgbClr val="000000"/>
                </a:solidFill>
                <a:ea typeface="MS UI Gothic" pitchFamily="34" charset="-128"/>
              </a:rPr>
              <a:t>Copyright </a:t>
            </a:r>
            <a:r>
              <a:rPr lang="en-US" altLang="ja-JP" sz="900" dirty="0" smtClean="0">
                <a:solidFill>
                  <a:srgbClr val="000000"/>
                </a:solidFill>
                <a:ea typeface="MS UI Gothic" pitchFamily="34" charset="-128"/>
              </a:rPr>
              <a:t>2011 </a:t>
            </a:r>
            <a:r>
              <a:rPr lang="en-US" altLang="ja-JP" sz="900" dirty="0">
                <a:solidFill>
                  <a:srgbClr val="000000"/>
                </a:solidFill>
                <a:ea typeface="MS UI Gothic" pitchFamily="34" charset="-128"/>
              </a:rPr>
              <a:t>FUJITSU TECHNOLOGY SOLUTIONS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Rectangle 6"/>
          <p:cNvSpPr>
            <a:spLocks noGrp="1" noChangeArrowheads="1"/>
          </p:cNvSpPr>
          <p:nvPr>
            <p:ph type="sldNum" sz="quarter" idx="10"/>
          </p:nvPr>
        </p:nvSpPr>
        <p:spPr/>
        <p:txBody>
          <a:bodyPr/>
          <a:lstStyle>
            <a:lvl1pPr>
              <a:defRPr/>
            </a:lvl1pPr>
          </a:lstStyle>
          <a:p>
            <a:fld id="{68429D5C-715D-403A-B415-4F80BE9B6857}"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1CFA9BAE-A45D-4751-AFC9-380F72C9CE9A}"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コンテンツ プレースホルダ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Rectangle 6"/>
          <p:cNvSpPr>
            <a:spLocks noGrp="1" noChangeArrowheads="1"/>
          </p:cNvSpPr>
          <p:nvPr>
            <p:ph type="sldNum" sz="quarter" idx="10"/>
          </p:nvPr>
        </p:nvSpPr>
        <p:spPr/>
        <p:txBody>
          <a:bodyPr/>
          <a:lstStyle>
            <a:lvl1pPr>
              <a:defRPr/>
            </a:lvl1pPr>
          </a:lstStyle>
          <a:p>
            <a:fld id="{8AA89EDE-0763-48D3-BEA6-75D07AA72FAF}"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7" name="Rectangle 20"/>
          <p:cNvSpPr>
            <a:spLocks noGrp="1" noChangeArrowheads="1"/>
          </p:cNvSpPr>
          <p:nvPr>
            <p:ph type="sldNum" sz="quarter" idx="10"/>
          </p:nvPr>
        </p:nvSpPr>
        <p:spPr/>
        <p:txBody>
          <a:bodyPr/>
          <a:lstStyle>
            <a:lvl1pPr>
              <a:defRPr/>
            </a:lvl1pPr>
          </a:lstStyle>
          <a:p>
            <a:fld id="{D5416233-D7F5-4D16-BC1E-119FD1A78E74}"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Rectangle 6"/>
          <p:cNvSpPr>
            <a:spLocks noGrp="1" noChangeArrowheads="1"/>
          </p:cNvSpPr>
          <p:nvPr>
            <p:ph type="sldNum" sz="quarter" idx="10"/>
          </p:nvPr>
        </p:nvSpPr>
        <p:spPr/>
        <p:txBody>
          <a:bodyPr/>
          <a:lstStyle>
            <a:lvl1pPr>
              <a:defRPr/>
            </a:lvl1pPr>
          </a:lstStyle>
          <a:p>
            <a:fld id="{638089A4-692D-4FFF-9462-7FFC74D1A3FC}" type="slidenum">
              <a:rPr lang="en-US" altLang="ja-JP">
                <a:solidFill>
                  <a:srgbClr val="000000"/>
                </a:solidFill>
              </a:rPr>
              <a:pPr/>
              <a:t>‹#›</a:t>
            </a:fld>
            <a:endParaRPr lang="ja-JP" alt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jpeg"/><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3.jpeg"/><Relationship Id="rId2" Type="http://schemas.openxmlformats.org/officeDocument/2006/relationships/slideLayout" Target="../slideLayouts/slideLayout67.xml"/><Relationship Id="rId16" Type="http://schemas.openxmlformats.org/officeDocument/2006/relationships/image" Target="../media/image1.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6.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image" Target="../media/image3.jpeg"/><Relationship Id="rId2" Type="http://schemas.openxmlformats.org/officeDocument/2006/relationships/slideLayout" Target="../slideLayouts/slideLayout81.xml"/><Relationship Id="rId16" Type="http://schemas.openxmlformats.org/officeDocument/2006/relationships/image" Target="../media/image1.jpe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7.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image" Target="../media/image3.jpeg"/><Relationship Id="rId2" Type="http://schemas.openxmlformats.org/officeDocument/2006/relationships/slideLayout" Target="../slideLayouts/slideLayout95.xml"/><Relationship Id="rId16" Type="http://schemas.openxmlformats.org/officeDocument/2006/relationships/image" Target="../media/image1.jpe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ContentGray20_L150"/>
          <p:cNvPicPr>
            <a:picLocks noChangeAspect="1" noChangeArrowheads="1"/>
          </p:cNvPicPr>
          <p:nvPr/>
        </p:nvPicPr>
        <p:blipFill>
          <a:blip r:embed="rId14" cstate="print"/>
          <a:srcRect/>
          <a:stretch>
            <a:fillRect/>
          </a:stretch>
        </p:blipFill>
        <p:spPr bwMode="gray">
          <a:xfrm>
            <a:off x="0" y="0"/>
            <a:ext cx="9144000" cy="1073150"/>
          </a:xfrm>
          <a:prstGeom prst="rect">
            <a:avLst/>
          </a:prstGeom>
          <a:noFill/>
          <a:ln w="9525">
            <a:noFill/>
            <a:miter lim="800000"/>
            <a:headEnd/>
            <a:tailEnd/>
          </a:ln>
        </p:spPr>
      </p:pic>
      <p:grpSp>
        <p:nvGrpSpPr>
          <p:cNvPr id="2" name="Group 14"/>
          <p:cNvGrpSpPr>
            <a:grpSpLocks noChangeAspect="1"/>
          </p:cNvGrpSpPr>
          <p:nvPr/>
        </p:nvGrpSpPr>
        <p:grpSpPr bwMode="auto">
          <a:xfrm>
            <a:off x="7888288" y="79375"/>
            <a:ext cx="1176337" cy="657225"/>
            <a:chOff x="4969" y="50"/>
            <a:chExt cx="741" cy="414"/>
          </a:xfrm>
        </p:grpSpPr>
        <p:sp>
          <p:nvSpPr>
            <p:cNvPr id="27" name="AutoShape 15"/>
            <p:cNvSpPr>
              <a:spLocks noChangeAspect="1" noChangeArrowheads="1" noTextEdit="1"/>
            </p:cNvSpPr>
            <p:nvPr/>
          </p:nvSpPr>
          <p:spPr bwMode="gray">
            <a:xfrm>
              <a:off x="4969" y="50"/>
              <a:ext cx="741" cy="414"/>
            </a:xfrm>
            <a:prstGeom prst="rect">
              <a:avLst/>
            </a:prstGeom>
            <a:noFill/>
            <a:ln w="9525">
              <a:noFill/>
              <a:miter lim="800000"/>
              <a:headEnd/>
              <a:tailEnd/>
            </a:ln>
          </p:spPr>
          <p:txBody>
            <a:bodyPr/>
            <a:lstStyle/>
            <a:p>
              <a:pPr algn="l" fontAlgn="auto">
                <a:spcBef>
                  <a:spcPts val="0"/>
                </a:spcBef>
                <a:spcAft>
                  <a:spcPts val="0"/>
                </a:spcAft>
                <a:defRPr/>
              </a:pPr>
              <a:endParaRPr lang="en-US" sz="1800">
                <a:latin typeface="+mn-lt"/>
              </a:endParaRPr>
            </a:p>
          </p:txBody>
        </p:sp>
        <p:sp>
          <p:nvSpPr>
            <p:cNvPr id="28" name="Freeform 16"/>
            <p:cNvSpPr>
              <a:spLocks/>
            </p:cNvSpPr>
            <p:nvPr/>
          </p:nvSpPr>
          <p:spPr bwMode="gray">
            <a:xfrm>
              <a:off x="5334" y="121"/>
              <a:ext cx="94" cy="7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29" name="Freeform 17"/>
            <p:cNvSpPr>
              <a:spLocks/>
            </p:cNvSpPr>
            <p:nvPr/>
          </p:nvSpPr>
          <p:spPr bwMode="gray">
            <a:xfrm>
              <a:off x="5180" y="200"/>
              <a:ext cx="65" cy="106"/>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30" name="Freeform 18"/>
            <p:cNvSpPr>
              <a:spLocks/>
            </p:cNvSpPr>
            <p:nvPr/>
          </p:nvSpPr>
          <p:spPr bwMode="gray">
            <a:xfrm>
              <a:off x="5333" y="200"/>
              <a:ext cx="43" cy="14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31" name="Freeform 19"/>
            <p:cNvSpPr>
              <a:spLocks/>
            </p:cNvSpPr>
            <p:nvPr/>
          </p:nvSpPr>
          <p:spPr bwMode="gray">
            <a:xfrm>
              <a:off x="5380" y="200"/>
              <a:ext cx="33" cy="106"/>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32" name="Freeform 20"/>
            <p:cNvSpPr>
              <a:spLocks/>
            </p:cNvSpPr>
            <p:nvPr/>
          </p:nvSpPr>
          <p:spPr bwMode="gray">
            <a:xfrm>
              <a:off x="5414" y="200"/>
              <a:ext cx="79" cy="106"/>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33" name="Freeform 21"/>
            <p:cNvSpPr>
              <a:spLocks/>
            </p:cNvSpPr>
            <p:nvPr/>
          </p:nvSpPr>
          <p:spPr bwMode="gray">
            <a:xfrm>
              <a:off x="5558" y="200"/>
              <a:ext cx="88" cy="107"/>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34" name="Freeform 22"/>
            <p:cNvSpPr>
              <a:spLocks/>
            </p:cNvSpPr>
            <p:nvPr/>
          </p:nvSpPr>
          <p:spPr bwMode="gray">
            <a:xfrm>
              <a:off x="5248" y="200"/>
              <a:ext cx="89" cy="108"/>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algn="l" fontAlgn="auto">
                <a:spcBef>
                  <a:spcPts val="0"/>
                </a:spcBef>
                <a:spcAft>
                  <a:spcPts val="0"/>
                </a:spcAft>
                <a:defRPr/>
              </a:pPr>
              <a:endParaRPr lang="en-US" sz="1800">
                <a:latin typeface="+mn-lt"/>
              </a:endParaRPr>
            </a:p>
          </p:txBody>
        </p:sp>
        <p:sp>
          <p:nvSpPr>
            <p:cNvPr id="35" name="Freeform 23"/>
            <p:cNvSpPr>
              <a:spLocks/>
            </p:cNvSpPr>
            <p:nvPr/>
          </p:nvSpPr>
          <p:spPr bwMode="gray">
            <a:xfrm>
              <a:off x="5489" y="198"/>
              <a:ext cx="69" cy="110"/>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algn="l" fontAlgn="auto">
                <a:spcBef>
                  <a:spcPts val="0"/>
                </a:spcBef>
                <a:spcAft>
                  <a:spcPts val="0"/>
                </a:spcAft>
                <a:defRPr/>
              </a:pPr>
              <a:endParaRPr lang="en-US" sz="1800">
                <a:latin typeface="+mn-lt"/>
              </a:endParaRPr>
            </a:p>
          </p:txBody>
        </p:sp>
      </p:grpSp>
      <p:sp>
        <p:nvSpPr>
          <p:cNvPr id="1028" name="Rectangle 2"/>
          <p:cNvSpPr>
            <a:spLocks noGrp="1" noChangeArrowheads="1"/>
          </p:cNvSpPr>
          <p:nvPr>
            <p:ph type="title"/>
          </p:nvPr>
        </p:nvSpPr>
        <p:spPr bwMode="gray">
          <a:xfrm>
            <a:off x="179388" y="0"/>
            <a:ext cx="7705725" cy="6921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029" name="Rectangle 3"/>
          <p:cNvSpPr>
            <a:spLocks noGrp="1" noChangeArrowheads="1"/>
          </p:cNvSpPr>
          <p:nvPr>
            <p:ph type="body" idx="1"/>
          </p:nvPr>
        </p:nvSpPr>
        <p:spPr bwMode="gray">
          <a:xfrm>
            <a:off x="179388" y="908050"/>
            <a:ext cx="8785225" cy="5545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0" name="Rectangle 6"/>
          <p:cNvSpPr>
            <a:spLocks noGrp="1" noChangeArrowheads="1"/>
          </p:cNvSpPr>
          <p:nvPr>
            <p:ph type="sldNum" sz="quarter" idx="4"/>
          </p:nvPr>
        </p:nvSpPr>
        <p:spPr bwMode="gray">
          <a:xfrm>
            <a:off x="4265613" y="6677025"/>
            <a:ext cx="611187" cy="180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smtClean="0"/>
            </a:lvl1pPr>
          </a:lstStyle>
          <a:p>
            <a:fld id="{E0FB0A61-C40D-4672-9AD2-638BA04E9065}" type="slidenum">
              <a:rPr lang="de-DE" smtClean="0"/>
              <a:pPr/>
              <a:t>‹#›</a:t>
            </a:fld>
            <a:endParaRPr lang="de-DE"/>
          </a:p>
        </p:txBody>
      </p:sp>
      <p:sp>
        <p:nvSpPr>
          <p:cNvPr id="36"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algn="l" fontAlgn="auto">
              <a:spcBef>
                <a:spcPts val="0"/>
              </a:spcBef>
              <a:spcAft>
                <a:spcPts val="0"/>
              </a:spcAft>
              <a:defRPr/>
            </a:pPr>
            <a:endParaRPr lang="en-US" sz="1800">
              <a:latin typeface="+mn-lt"/>
            </a:endParaRPr>
          </a:p>
        </p:txBody>
      </p:sp>
      <p:sp>
        <p:nvSpPr>
          <p:cNvPr id="24" name="Rectangle 23"/>
          <p:cNvSpPr>
            <a:spLocks noChangeArrowheads="1"/>
          </p:cNvSpPr>
          <p:nvPr/>
        </p:nvSpPr>
        <p:spPr bwMode="gray">
          <a:xfrm>
            <a:off x="7524750" y="6669088"/>
            <a:ext cx="1433513" cy="188912"/>
          </a:xfrm>
          <a:prstGeom prst="rect">
            <a:avLst/>
          </a:prstGeom>
          <a:noFill/>
          <a:ln w="9525">
            <a:noFill/>
            <a:miter lim="800000"/>
            <a:headEnd/>
            <a:tailEnd/>
          </a:ln>
        </p:spPr>
        <p:txBody>
          <a:bodyPr lIns="0" tIns="0" rIns="0" bIns="0"/>
          <a:lstStyle/>
          <a:p>
            <a:pPr algn="r">
              <a:spcBef>
                <a:spcPts val="0"/>
              </a:spcBef>
              <a:spcAft>
                <a:spcPts val="0"/>
              </a:spcAft>
              <a:defRPr/>
            </a:pPr>
            <a:r>
              <a:rPr lang="en-US" altLang="ja-JP" sz="800" dirty="0">
                <a:latin typeface="+mn-lt"/>
              </a:rPr>
              <a:t>Copyright </a:t>
            </a:r>
            <a:r>
              <a:rPr lang="en-US" altLang="ja-JP" sz="800" dirty="0" smtClean="0">
                <a:latin typeface="+mn-lt"/>
              </a:rPr>
              <a:t>2012 </a:t>
            </a:r>
            <a:r>
              <a:rPr lang="en-US" altLang="ja-JP" sz="800" dirty="0">
                <a:latin typeface="+mn-lt"/>
              </a:rPr>
              <a:t>FUJITSU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p:titleStyle>
    <p:bodyStyle>
      <a:lvl1pPr marL="263525" indent="-263525" algn="l" rtl="0" eaLnBrk="1" fontAlgn="base" hangingPunct="1">
        <a:spcBef>
          <a:spcPct val="0"/>
        </a:spcBef>
        <a:spcAft>
          <a:spcPct val="30000"/>
        </a:spcAft>
        <a:buClr>
          <a:schemeClr val="accent2"/>
        </a:buClr>
        <a:buFont typeface="Wingdings" pitchFamily="2" charset="2"/>
        <a:buChar char="n"/>
        <a:defRPr sz="2400">
          <a:solidFill>
            <a:schemeClr val="tx1"/>
          </a:solidFill>
          <a:latin typeface="+mn-lt"/>
          <a:ea typeface="+mn-ea"/>
          <a:cs typeface="+mn-cs"/>
        </a:defRPr>
      </a:lvl1pPr>
      <a:lvl2pPr marL="533400" indent="-268288" algn="l" rtl="0" eaLnBrk="1" fontAlgn="base" hangingPunct="1">
        <a:spcBef>
          <a:spcPct val="0"/>
        </a:spcBef>
        <a:spcAft>
          <a:spcPct val="30000"/>
        </a:spcAft>
        <a:buClr>
          <a:schemeClr val="tx2"/>
        </a:buClr>
        <a:buFont typeface="Wingdings" pitchFamily="2" charset="2"/>
        <a:buChar char="n"/>
        <a:defRPr sz="2000">
          <a:solidFill>
            <a:schemeClr val="tx1"/>
          </a:solidFill>
          <a:latin typeface="+mn-lt"/>
        </a:defRPr>
      </a:lvl2pPr>
      <a:lvl3pPr marL="715963" indent="-180975" algn="l" rtl="0" eaLnBrk="1" fontAlgn="base" hangingPunct="1">
        <a:spcBef>
          <a:spcPct val="0"/>
        </a:spcBef>
        <a:spcAft>
          <a:spcPct val="30000"/>
        </a:spcAft>
        <a:buClr>
          <a:schemeClr val="tx2"/>
        </a:buClr>
        <a:buChar char="•"/>
        <a:defRPr>
          <a:solidFill>
            <a:schemeClr val="tx1"/>
          </a:solidFill>
          <a:latin typeface="+mn-lt"/>
        </a:defRPr>
      </a:lvl3pPr>
      <a:lvl4pPr marL="898525" indent="-180975" algn="l" rtl="0" eaLnBrk="1" fontAlgn="base" hangingPunct="1">
        <a:spcBef>
          <a:spcPct val="0"/>
        </a:spcBef>
        <a:spcAft>
          <a:spcPct val="30000"/>
        </a:spcAft>
        <a:buClr>
          <a:schemeClr val="tx2"/>
        </a:buClr>
        <a:buChar char="•"/>
        <a:defRPr sz="1600">
          <a:solidFill>
            <a:schemeClr val="tx1"/>
          </a:solidFill>
          <a:latin typeface="+mn-lt"/>
        </a:defRPr>
      </a:lvl4pPr>
      <a:lvl5pPr marL="1077913" indent="-177800" algn="l" rtl="0" eaLnBrk="1" fontAlgn="base" hangingPunct="1">
        <a:spcBef>
          <a:spcPct val="0"/>
        </a:spcBef>
        <a:spcAft>
          <a:spcPct val="30000"/>
        </a:spcAft>
        <a:buClr>
          <a:schemeClr val="tx2"/>
        </a:buClr>
        <a:buChar char="•"/>
        <a:defRPr sz="1400">
          <a:solidFill>
            <a:schemeClr val="tx1"/>
          </a:solidFill>
          <a:latin typeface="+mn-lt"/>
        </a:defRPr>
      </a:lvl5pPr>
      <a:lvl6pPr marL="1535113" indent="-177800" algn="l" rtl="0" eaLnBrk="1" fontAlgn="base" hangingPunct="1">
        <a:spcBef>
          <a:spcPct val="0"/>
        </a:spcBef>
        <a:spcAft>
          <a:spcPct val="30000"/>
        </a:spcAft>
        <a:buClr>
          <a:schemeClr val="tx2"/>
        </a:buClr>
        <a:buChar char="•"/>
        <a:defRPr sz="1400">
          <a:solidFill>
            <a:schemeClr val="tx1"/>
          </a:solidFill>
          <a:latin typeface="+mn-lt"/>
        </a:defRPr>
      </a:lvl6pPr>
      <a:lvl7pPr marL="1992313" indent="-177800" algn="l" rtl="0" eaLnBrk="1" fontAlgn="base" hangingPunct="1">
        <a:spcBef>
          <a:spcPct val="0"/>
        </a:spcBef>
        <a:spcAft>
          <a:spcPct val="30000"/>
        </a:spcAft>
        <a:buClr>
          <a:schemeClr val="tx2"/>
        </a:buClr>
        <a:buChar char="•"/>
        <a:defRPr sz="1400">
          <a:solidFill>
            <a:schemeClr val="tx1"/>
          </a:solidFill>
          <a:latin typeface="+mn-lt"/>
        </a:defRPr>
      </a:lvl7pPr>
      <a:lvl8pPr marL="2449513" indent="-177800" algn="l" rtl="0" eaLnBrk="1" fontAlgn="base" hangingPunct="1">
        <a:spcBef>
          <a:spcPct val="0"/>
        </a:spcBef>
        <a:spcAft>
          <a:spcPct val="30000"/>
        </a:spcAft>
        <a:buClr>
          <a:schemeClr val="tx2"/>
        </a:buClr>
        <a:buChar char="•"/>
        <a:defRPr sz="1400">
          <a:solidFill>
            <a:schemeClr val="tx1"/>
          </a:solidFill>
          <a:latin typeface="+mn-lt"/>
        </a:defRPr>
      </a:lvl8pPr>
      <a:lvl9pPr marL="2906713" indent="-177800" algn="l" rtl="0" eaLnBrk="1" fontAlgn="base" hangingPunct="1">
        <a:spcBef>
          <a:spcPct val="0"/>
        </a:spcBef>
        <a:spcAft>
          <a:spcPct val="30000"/>
        </a:spcAft>
        <a:buClr>
          <a:schemeClr val="tx2"/>
        </a:buClr>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13" descr="ContentGray20_L150"/>
          <p:cNvPicPr>
            <a:picLocks noChangeAspect="1" noChangeArrowheads="1"/>
          </p:cNvPicPr>
          <p:nvPr/>
        </p:nvPicPr>
        <p:blipFill>
          <a:blip r:embed="rId16" cstate="print"/>
          <a:srcRect/>
          <a:stretch>
            <a:fillRect/>
          </a:stretch>
        </p:blipFill>
        <p:spPr bwMode="gray">
          <a:xfrm>
            <a:off x="0" y="0"/>
            <a:ext cx="9144000" cy="1073150"/>
          </a:xfrm>
          <a:prstGeom prst="rect">
            <a:avLst/>
          </a:prstGeom>
          <a:noFill/>
          <a:ln w="9525">
            <a:noFill/>
            <a:miter lim="800000"/>
            <a:headEnd/>
            <a:tailEnd/>
          </a:ln>
        </p:spPr>
      </p:pic>
      <p:grpSp>
        <p:nvGrpSpPr>
          <p:cNvPr id="2" name="Group 14"/>
          <p:cNvGrpSpPr>
            <a:grpSpLocks noChangeAspect="1"/>
          </p:cNvGrpSpPr>
          <p:nvPr/>
        </p:nvGrpSpPr>
        <p:grpSpPr bwMode="auto">
          <a:xfrm>
            <a:off x="7888288" y="79375"/>
            <a:ext cx="1176337" cy="657225"/>
            <a:chOff x="4969" y="50"/>
            <a:chExt cx="741" cy="414"/>
          </a:xfrm>
        </p:grpSpPr>
        <p:sp>
          <p:nvSpPr>
            <p:cNvPr id="646159" name="AutoShape 15"/>
            <p:cNvSpPr>
              <a:spLocks noChangeAspect="1" noChangeArrowheads="1" noTextEdit="1"/>
            </p:cNvSpPr>
            <p:nvPr userDrawn="1"/>
          </p:nvSpPr>
          <p:spPr bwMode="gray">
            <a:xfrm>
              <a:off x="4969" y="50"/>
              <a:ext cx="741" cy="414"/>
            </a:xfrm>
            <a:prstGeom prst="rect">
              <a:avLst/>
            </a:prstGeom>
            <a:noFill/>
            <a:ln w="9525">
              <a:noFill/>
              <a:miter lim="800000"/>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0" name="Freeform 16"/>
            <p:cNvSpPr>
              <a:spLocks/>
            </p:cNvSpPr>
            <p:nvPr userDrawn="1"/>
          </p:nvSpPr>
          <p:spPr bwMode="gray">
            <a:xfrm>
              <a:off x="5334" y="121"/>
              <a:ext cx="94" cy="7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1" name="Freeform 17"/>
            <p:cNvSpPr>
              <a:spLocks/>
            </p:cNvSpPr>
            <p:nvPr userDrawn="1"/>
          </p:nvSpPr>
          <p:spPr bwMode="gray">
            <a:xfrm>
              <a:off x="5180" y="200"/>
              <a:ext cx="65" cy="106"/>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2" name="Freeform 18"/>
            <p:cNvSpPr>
              <a:spLocks/>
            </p:cNvSpPr>
            <p:nvPr userDrawn="1"/>
          </p:nvSpPr>
          <p:spPr bwMode="gray">
            <a:xfrm>
              <a:off x="5333" y="200"/>
              <a:ext cx="43" cy="14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3" name="Freeform 19"/>
            <p:cNvSpPr>
              <a:spLocks/>
            </p:cNvSpPr>
            <p:nvPr userDrawn="1"/>
          </p:nvSpPr>
          <p:spPr bwMode="gray">
            <a:xfrm>
              <a:off x="5380" y="200"/>
              <a:ext cx="33" cy="106"/>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4" name="Freeform 20"/>
            <p:cNvSpPr>
              <a:spLocks/>
            </p:cNvSpPr>
            <p:nvPr userDrawn="1"/>
          </p:nvSpPr>
          <p:spPr bwMode="gray">
            <a:xfrm>
              <a:off x="5414" y="200"/>
              <a:ext cx="79" cy="106"/>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5" name="Freeform 21"/>
            <p:cNvSpPr>
              <a:spLocks/>
            </p:cNvSpPr>
            <p:nvPr userDrawn="1"/>
          </p:nvSpPr>
          <p:spPr bwMode="gray">
            <a:xfrm>
              <a:off x="5558" y="200"/>
              <a:ext cx="88" cy="107"/>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6" name="Freeform 22"/>
            <p:cNvSpPr>
              <a:spLocks/>
            </p:cNvSpPr>
            <p:nvPr userDrawn="1"/>
          </p:nvSpPr>
          <p:spPr bwMode="gray">
            <a:xfrm>
              <a:off x="5248" y="200"/>
              <a:ext cx="89" cy="108"/>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7" name="Freeform 23"/>
            <p:cNvSpPr>
              <a:spLocks/>
            </p:cNvSpPr>
            <p:nvPr userDrawn="1"/>
          </p:nvSpPr>
          <p:spPr bwMode="gray">
            <a:xfrm>
              <a:off x="5489" y="198"/>
              <a:ext cx="69" cy="110"/>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grpSp>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50" name="Rectangle 6"/>
          <p:cNvSpPr>
            <a:spLocks noGrp="1" noChangeArrowheads="1"/>
          </p:cNvSpPr>
          <p:nvPr>
            <p:ph type="sldNum" sz="quarter" idx="4"/>
          </p:nvPr>
        </p:nvSpPr>
        <p:spPr bwMode="gray">
          <a:xfrm>
            <a:off x="3503613" y="6616700"/>
            <a:ext cx="2133600" cy="196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fontAlgn="base">
              <a:defRPr kumimoji="0" sz="800">
                <a:solidFill>
                  <a:schemeClr val="tx1"/>
                </a:solidFill>
                <a:latin typeface="Arial" charset="0"/>
              </a:defRPr>
            </a:lvl1pPr>
          </a:lstStyle>
          <a:p>
            <a:pPr>
              <a:spcBef>
                <a:spcPct val="0"/>
              </a:spcBef>
              <a:spcAft>
                <a:spcPct val="0"/>
              </a:spcAft>
            </a:pPr>
            <a:fld id="{3F1B591C-643A-4DB0-8668-9D73415BABBA}" type="slidenum">
              <a:rPr lang="en-US" altLang="ja-JP">
                <a:solidFill>
                  <a:srgbClr val="000000"/>
                </a:solidFill>
                <a:ea typeface="MS UI Gothic" pitchFamily="34" charset="-128"/>
              </a:rPr>
              <a:pPr>
                <a:spcBef>
                  <a:spcPct val="0"/>
                </a:spcBef>
                <a:spcAft>
                  <a:spcPct val="0"/>
                </a:spcAft>
              </a:pPr>
              <a:t>‹#›</a:t>
            </a:fld>
            <a:endParaRPr lang="ja-JP" altLang="en-US">
              <a:solidFill>
                <a:srgbClr val="000000"/>
              </a:solidFill>
              <a:ea typeface="MS UI Gothic" pitchFamily="34" charset="-128"/>
            </a:endParaRPr>
          </a:p>
        </p:txBody>
      </p:sp>
      <p:sp>
        <p:nvSpPr>
          <p:cNvPr id="1031"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ja-JP" smtClean="0"/>
              <a:t>Master title</a:t>
            </a:r>
          </a:p>
        </p:txBody>
      </p:sp>
      <p:sp>
        <p:nvSpPr>
          <p:cNvPr id="1032"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Headline Headline Headline Headline Headline Headline Headline Headline Headline Headline Headline Headline</a:t>
            </a:r>
          </a:p>
          <a:p>
            <a:pPr lvl="1"/>
            <a:r>
              <a:rPr lang="en-US" altLang="ja-JP" smtClean="0"/>
              <a:t>1st subhead 1st subhead 1st subhead 1st subhead 1st subhead 1st subhead 1st subhead 1st subhead 1st subhead 1st subhead </a:t>
            </a:r>
          </a:p>
          <a:p>
            <a:pPr lvl="2"/>
            <a:r>
              <a:rPr lang="en-US" altLang="ja-JP" smtClean="0"/>
              <a:t>2nd subhead 2nd subhead 2nd subhead 2nd subhead 2nd subhead 2nd subhead 2nd subhead 2nd subhead 2nd subhead 2nd subhead </a:t>
            </a:r>
          </a:p>
          <a:p>
            <a:pPr lvl="3"/>
            <a:r>
              <a:rPr lang="en-US" altLang="ja-JP" smtClean="0"/>
              <a:t>Text Text Text Text Text Text Text Text Text Text Text Text Text Text Text Text Text Text Text Text Text Text Text Text Text Text Text Text Text Text Text Text </a:t>
            </a:r>
          </a:p>
        </p:txBody>
      </p:sp>
      <p:sp>
        <p:nvSpPr>
          <p:cNvPr id="646153" name="Text Box 9"/>
          <p:cNvSpPr txBox="1">
            <a:spLocks noChangeArrowheads="1"/>
          </p:cNvSpPr>
          <p:nvPr/>
        </p:nvSpPr>
        <p:spPr bwMode="gray">
          <a:xfrm>
            <a:off x="188913" y="6675438"/>
            <a:ext cx="1835150" cy="152400"/>
          </a:xfrm>
          <a:prstGeom prst="rect">
            <a:avLst/>
          </a:prstGeom>
          <a:noFill/>
          <a:ln w="9525">
            <a:noFill/>
            <a:miter lim="800000"/>
            <a:headEnd/>
            <a:tailEnd/>
          </a:ln>
          <a:effectLst/>
        </p:spPr>
        <p:txBody>
          <a:bodyPr lIns="0" tIns="0" rIns="0" bIns="0" anchor="b">
            <a:spAutoFit/>
          </a:bodyPr>
          <a:lstStyle/>
          <a:p>
            <a:pPr fontAlgn="base">
              <a:spcBef>
                <a:spcPct val="50000"/>
              </a:spcBef>
              <a:spcAft>
                <a:spcPct val="0"/>
              </a:spcAft>
            </a:pPr>
            <a:r>
              <a:rPr lang="en-US" altLang="ja-JP" sz="1000" b="1" dirty="0">
                <a:solidFill>
                  <a:srgbClr val="000000"/>
                </a:solidFill>
                <a:ea typeface="MS UI Gothic" pitchFamily="34" charset="-128"/>
              </a:rPr>
              <a:t> </a:t>
            </a:r>
          </a:p>
        </p:txBody>
      </p:sp>
      <p:sp>
        <p:nvSpPr>
          <p:cNvPr id="21" name="Fußzeilenplatzhalter 10"/>
          <p:cNvSpPr txBox="1">
            <a:spLocks/>
          </p:cNvSpPr>
          <p:nvPr/>
        </p:nvSpPr>
        <p:spPr bwMode="gray">
          <a:xfrm>
            <a:off x="5297488" y="6689725"/>
            <a:ext cx="3738562" cy="123825"/>
          </a:xfrm>
          <a:prstGeom prst="rect">
            <a:avLst/>
          </a:prstGeom>
          <a:noFill/>
          <a:ln w="9525">
            <a:noFill/>
            <a:miter lim="800000"/>
            <a:headEnd/>
            <a:tailEnd/>
          </a:ln>
          <a:effectLst/>
        </p:spPr>
        <p:txBody>
          <a:bodyPr lIns="0" tIns="0" rIns="0" bIns="0" anchor="b"/>
          <a:lstStyle/>
          <a:p>
            <a:pPr algn="r" fontAlgn="base">
              <a:spcBef>
                <a:spcPct val="0"/>
              </a:spcBef>
              <a:spcAft>
                <a:spcPct val="0"/>
              </a:spcAft>
              <a:defRPr/>
            </a:pPr>
            <a:r>
              <a:rPr lang="en-US" altLang="ja-JP" sz="900" dirty="0">
                <a:solidFill>
                  <a:srgbClr val="000000"/>
                </a:solidFill>
                <a:ea typeface="MS UI Gothic" pitchFamily="34" charset="-128"/>
              </a:rPr>
              <a:t>Copyright </a:t>
            </a:r>
            <a:r>
              <a:rPr lang="en-US" altLang="ja-JP" sz="900" dirty="0" smtClean="0">
                <a:solidFill>
                  <a:srgbClr val="000000"/>
                </a:solidFill>
                <a:ea typeface="MS UI Gothic" pitchFamily="34" charset="-128"/>
              </a:rPr>
              <a:t>2012 </a:t>
            </a:r>
            <a:r>
              <a:rPr lang="en-US" altLang="ja-JP" sz="900" dirty="0">
                <a:solidFill>
                  <a:srgbClr val="000000"/>
                </a:solidFill>
                <a:ea typeface="MS UI Gothic" pitchFamily="34" charset="-128"/>
              </a:rPr>
              <a:t>FUJITSU TECHNOLOGY SOLUTIONS</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iming>
    <p:tnLst>
      <p:par>
        <p:cTn id="1" dur="indefinite" restart="never" nodeType="tmRoot"/>
      </p:par>
    </p:tnLst>
  </p:timing>
  <p:hf hdr="0" dt="0"/>
  <p:txStyles>
    <p:titleStyle>
      <a:lvl1pPr algn="l" rtl="0" eaLnBrk="1" fontAlgn="base" hangingPunct="1">
        <a:spcBef>
          <a:spcPct val="0"/>
        </a:spcBef>
        <a:spcAft>
          <a:spcPct val="0"/>
        </a:spcAft>
        <a:tabLst>
          <a:tab pos="3676650" algn="l"/>
        </a:tabLst>
        <a:defRPr kumimoji="1" sz="3200">
          <a:solidFill>
            <a:schemeClr val="tx2"/>
          </a:solidFill>
          <a:latin typeface="+mj-lt"/>
          <a:ea typeface="+mj-ea"/>
          <a:cs typeface="+mj-cs"/>
        </a:defRPr>
      </a:lvl1pPr>
      <a:lvl2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ContentGray20_L150"/>
          <p:cNvPicPr>
            <a:picLocks noChangeAspect="1" noChangeArrowheads="1"/>
          </p:cNvPicPr>
          <p:nvPr/>
        </p:nvPicPr>
        <p:blipFill>
          <a:blip r:embed="rId15" cstate="print"/>
          <a:srcRect/>
          <a:stretch>
            <a:fillRect/>
          </a:stretch>
        </p:blipFill>
        <p:spPr bwMode="gray">
          <a:xfrm>
            <a:off x="0" y="0"/>
            <a:ext cx="9144000" cy="1073150"/>
          </a:xfrm>
          <a:prstGeom prst="rect">
            <a:avLst/>
          </a:prstGeom>
          <a:noFill/>
          <a:ln w="9525">
            <a:noFill/>
            <a:miter lim="800000"/>
            <a:headEnd/>
            <a:tailEnd/>
          </a:ln>
        </p:spPr>
      </p:pic>
      <p:grpSp>
        <p:nvGrpSpPr>
          <p:cNvPr id="2" name="Group 14"/>
          <p:cNvGrpSpPr>
            <a:grpSpLocks noChangeAspect="1"/>
          </p:cNvGrpSpPr>
          <p:nvPr/>
        </p:nvGrpSpPr>
        <p:grpSpPr bwMode="auto">
          <a:xfrm>
            <a:off x="7888288" y="79375"/>
            <a:ext cx="1176337" cy="657225"/>
            <a:chOff x="4969" y="50"/>
            <a:chExt cx="741" cy="414"/>
          </a:xfrm>
        </p:grpSpPr>
        <p:sp>
          <p:nvSpPr>
            <p:cNvPr id="27" name="AutoShape 15"/>
            <p:cNvSpPr>
              <a:spLocks noChangeAspect="1" noChangeArrowheads="1" noTextEdit="1"/>
            </p:cNvSpPr>
            <p:nvPr/>
          </p:nvSpPr>
          <p:spPr bwMode="gray">
            <a:xfrm>
              <a:off x="4969" y="50"/>
              <a:ext cx="741" cy="414"/>
            </a:xfrm>
            <a:prstGeom prst="rect">
              <a:avLst/>
            </a:prstGeom>
            <a:noFill/>
            <a:ln w="9525">
              <a:noFill/>
              <a:miter lim="800000"/>
              <a:headEnd/>
              <a:tailEnd/>
            </a:ln>
          </p:spPr>
          <p:txBody>
            <a:bodyPr/>
            <a:lstStyle/>
            <a:p>
              <a:pPr>
                <a:defRPr/>
              </a:pPr>
              <a:endParaRPr lang="en-US">
                <a:solidFill>
                  <a:srgbClr val="000000"/>
                </a:solidFill>
              </a:endParaRPr>
            </a:p>
          </p:txBody>
        </p:sp>
        <p:sp>
          <p:nvSpPr>
            <p:cNvPr id="28" name="Freeform 16"/>
            <p:cNvSpPr>
              <a:spLocks/>
            </p:cNvSpPr>
            <p:nvPr/>
          </p:nvSpPr>
          <p:spPr bwMode="gray">
            <a:xfrm>
              <a:off x="5334" y="121"/>
              <a:ext cx="94" cy="7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a:defRPr/>
              </a:pPr>
              <a:endParaRPr lang="en-US">
                <a:solidFill>
                  <a:srgbClr val="000000"/>
                </a:solidFill>
              </a:endParaRPr>
            </a:p>
          </p:txBody>
        </p:sp>
        <p:sp>
          <p:nvSpPr>
            <p:cNvPr id="29" name="Freeform 17"/>
            <p:cNvSpPr>
              <a:spLocks/>
            </p:cNvSpPr>
            <p:nvPr/>
          </p:nvSpPr>
          <p:spPr bwMode="gray">
            <a:xfrm>
              <a:off x="5180" y="200"/>
              <a:ext cx="65" cy="106"/>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0" name="Freeform 18"/>
            <p:cNvSpPr>
              <a:spLocks/>
            </p:cNvSpPr>
            <p:nvPr/>
          </p:nvSpPr>
          <p:spPr bwMode="gray">
            <a:xfrm>
              <a:off x="5333" y="200"/>
              <a:ext cx="43" cy="14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1" name="Freeform 19"/>
            <p:cNvSpPr>
              <a:spLocks/>
            </p:cNvSpPr>
            <p:nvPr/>
          </p:nvSpPr>
          <p:spPr bwMode="gray">
            <a:xfrm>
              <a:off x="5380" y="200"/>
              <a:ext cx="33" cy="106"/>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2" name="Freeform 20"/>
            <p:cNvSpPr>
              <a:spLocks/>
            </p:cNvSpPr>
            <p:nvPr/>
          </p:nvSpPr>
          <p:spPr bwMode="gray">
            <a:xfrm>
              <a:off x="5414" y="200"/>
              <a:ext cx="79" cy="106"/>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3" name="Freeform 21"/>
            <p:cNvSpPr>
              <a:spLocks/>
            </p:cNvSpPr>
            <p:nvPr/>
          </p:nvSpPr>
          <p:spPr bwMode="gray">
            <a:xfrm>
              <a:off x="5558" y="200"/>
              <a:ext cx="88" cy="107"/>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4" name="Freeform 22"/>
            <p:cNvSpPr>
              <a:spLocks/>
            </p:cNvSpPr>
            <p:nvPr/>
          </p:nvSpPr>
          <p:spPr bwMode="gray">
            <a:xfrm>
              <a:off x="5248" y="200"/>
              <a:ext cx="89" cy="108"/>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5" name="Freeform 23"/>
            <p:cNvSpPr>
              <a:spLocks/>
            </p:cNvSpPr>
            <p:nvPr/>
          </p:nvSpPr>
          <p:spPr bwMode="gray">
            <a:xfrm>
              <a:off x="5489" y="198"/>
              <a:ext cx="69" cy="110"/>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a:defRPr/>
              </a:pPr>
              <a:endParaRPr lang="en-US">
                <a:solidFill>
                  <a:srgbClr val="000000"/>
                </a:solidFill>
              </a:endParaRPr>
            </a:p>
          </p:txBody>
        </p:sp>
      </p:grpSp>
      <p:sp>
        <p:nvSpPr>
          <p:cNvPr id="1028" name="Rectangle 2"/>
          <p:cNvSpPr>
            <a:spLocks noGrp="1" noChangeArrowheads="1"/>
          </p:cNvSpPr>
          <p:nvPr>
            <p:ph type="title"/>
          </p:nvPr>
        </p:nvSpPr>
        <p:spPr bwMode="gray">
          <a:xfrm>
            <a:off x="179388" y="0"/>
            <a:ext cx="7705725" cy="6921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029" name="Rectangle 3"/>
          <p:cNvSpPr>
            <a:spLocks noGrp="1" noChangeArrowheads="1"/>
          </p:cNvSpPr>
          <p:nvPr>
            <p:ph type="body" idx="1"/>
          </p:nvPr>
        </p:nvSpPr>
        <p:spPr bwMode="gray">
          <a:xfrm>
            <a:off x="179388" y="908050"/>
            <a:ext cx="8785225" cy="5545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0" name="Rectangle 6"/>
          <p:cNvSpPr>
            <a:spLocks noGrp="1" noChangeArrowheads="1"/>
          </p:cNvSpPr>
          <p:nvPr>
            <p:ph type="sldNum" sz="quarter" idx="4"/>
          </p:nvPr>
        </p:nvSpPr>
        <p:spPr bwMode="gray">
          <a:xfrm>
            <a:off x="4265613" y="6677025"/>
            <a:ext cx="611187" cy="180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smtClean="0"/>
            </a:lvl1pPr>
          </a:lstStyle>
          <a:p>
            <a:pPr>
              <a:defRPr/>
            </a:pPr>
            <a:fld id="{73B62DF5-E9FA-4CF2-A02D-3ACA0C45EDAA}" type="slidenum">
              <a:rPr lang="de-DE">
                <a:solidFill>
                  <a:srgbClr val="000000"/>
                </a:solidFill>
              </a:rPr>
              <a:pPr>
                <a:defRPr/>
              </a:pPr>
              <a:t>‹#›</a:t>
            </a:fld>
            <a:endParaRPr lang="de-DE">
              <a:solidFill>
                <a:srgbClr val="000000"/>
              </a:solidFill>
            </a:endParaRPr>
          </a:p>
        </p:txBody>
      </p:sp>
      <p:sp>
        <p:nvSpPr>
          <p:cNvPr id="36"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a:defRPr/>
            </a:pPr>
            <a:endParaRPr lang="en-US">
              <a:solidFill>
                <a:srgbClr val="000000"/>
              </a:solidFill>
            </a:endParaRPr>
          </a:p>
        </p:txBody>
      </p:sp>
      <p:sp>
        <p:nvSpPr>
          <p:cNvPr id="24" name="Rectangle 23"/>
          <p:cNvSpPr>
            <a:spLocks noChangeArrowheads="1"/>
          </p:cNvSpPr>
          <p:nvPr/>
        </p:nvSpPr>
        <p:spPr bwMode="gray">
          <a:xfrm>
            <a:off x="7524750" y="6669088"/>
            <a:ext cx="1433513" cy="188912"/>
          </a:xfrm>
          <a:prstGeom prst="rect">
            <a:avLst/>
          </a:prstGeom>
          <a:noFill/>
          <a:ln w="9525">
            <a:noFill/>
            <a:miter lim="800000"/>
            <a:headEnd/>
            <a:tailEnd/>
          </a:ln>
        </p:spPr>
        <p:txBody>
          <a:bodyPr lIns="0" tIns="0" rIns="0" bIns="0"/>
          <a:lstStyle/>
          <a:p>
            <a:pPr algn="r">
              <a:defRPr/>
            </a:pPr>
            <a:r>
              <a:rPr lang="en-US" altLang="ja-JP" sz="800" dirty="0">
                <a:solidFill>
                  <a:srgbClr val="000000"/>
                </a:solidFill>
              </a:rPr>
              <a:t>Copyright </a:t>
            </a:r>
            <a:r>
              <a:rPr lang="en-US" altLang="ja-JP" sz="800" dirty="0" smtClean="0">
                <a:solidFill>
                  <a:srgbClr val="000000"/>
                </a:solidFill>
              </a:rPr>
              <a:t>2012 </a:t>
            </a:r>
            <a:r>
              <a:rPr lang="en-US" altLang="ja-JP" sz="800" dirty="0">
                <a:solidFill>
                  <a:srgbClr val="000000"/>
                </a:solidFill>
              </a:rPr>
              <a:t>FUJITSU</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p:titleStyle>
    <p:bodyStyle>
      <a:lvl1pPr marL="263525" indent="-263525" algn="l" rtl="0" eaLnBrk="1" fontAlgn="base" hangingPunct="1">
        <a:spcBef>
          <a:spcPct val="0"/>
        </a:spcBef>
        <a:spcAft>
          <a:spcPct val="30000"/>
        </a:spcAft>
        <a:buClr>
          <a:schemeClr val="accent2"/>
        </a:buClr>
        <a:buFont typeface="Wingdings" pitchFamily="2" charset="2"/>
        <a:buChar char="n"/>
        <a:defRPr sz="2400">
          <a:solidFill>
            <a:schemeClr val="tx1"/>
          </a:solidFill>
          <a:latin typeface="+mn-lt"/>
          <a:ea typeface="+mn-ea"/>
          <a:cs typeface="+mn-cs"/>
        </a:defRPr>
      </a:lvl1pPr>
      <a:lvl2pPr marL="533400" indent="-268288" algn="l" rtl="0" eaLnBrk="1" fontAlgn="base" hangingPunct="1">
        <a:spcBef>
          <a:spcPct val="0"/>
        </a:spcBef>
        <a:spcAft>
          <a:spcPct val="30000"/>
        </a:spcAft>
        <a:buClr>
          <a:schemeClr val="tx2"/>
        </a:buClr>
        <a:buFont typeface="Wingdings" pitchFamily="2" charset="2"/>
        <a:buChar char="n"/>
        <a:defRPr sz="2000">
          <a:solidFill>
            <a:schemeClr val="tx1"/>
          </a:solidFill>
          <a:latin typeface="+mn-lt"/>
        </a:defRPr>
      </a:lvl2pPr>
      <a:lvl3pPr marL="715963" indent="-180975" algn="l" rtl="0" eaLnBrk="1" fontAlgn="base" hangingPunct="1">
        <a:spcBef>
          <a:spcPct val="0"/>
        </a:spcBef>
        <a:spcAft>
          <a:spcPct val="30000"/>
        </a:spcAft>
        <a:buClr>
          <a:schemeClr val="tx2"/>
        </a:buClr>
        <a:buChar char="•"/>
        <a:defRPr>
          <a:solidFill>
            <a:schemeClr val="tx1"/>
          </a:solidFill>
          <a:latin typeface="+mn-lt"/>
        </a:defRPr>
      </a:lvl3pPr>
      <a:lvl4pPr marL="898525" indent="-180975" algn="l" rtl="0" eaLnBrk="1" fontAlgn="base" hangingPunct="1">
        <a:spcBef>
          <a:spcPct val="0"/>
        </a:spcBef>
        <a:spcAft>
          <a:spcPct val="30000"/>
        </a:spcAft>
        <a:buClr>
          <a:schemeClr val="tx2"/>
        </a:buClr>
        <a:buChar char="•"/>
        <a:defRPr sz="1600">
          <a:solidFill>
            <a:schemeClr val="tx1"/>
          </a:solidFill>
          <a:latin typeface="+mn-lt"/>
        </a:defRPr>
      </a:lvl4pPr>
      <a:lvl5pPr marL="1077913" indent="-177800" algn="l" rtl="0" eaLnBrk="1" fontAlgn="base" hangingPunct="1">
        <a:spcBef>
          <a:spcPct val="0"/>
        </a:spcBef>
        <a:spcAft>
          <a:spcPct val="30000"/>
        </a:spcAft>
        <a:buClr>
          <a:schemeClr val="tx2"/>
        </a:buClr>
        <a:buChar char="•"/>
        <a:defRPr sz="1400">
          <a:solidFill>
            <a:schemeClr val="tx1"/>
          </a:solidFill>
          <a:latin typeface="+mn-lt"/>
        </a:defRPr>
      </a:lvl5pPr>
      <a:lvl6pPr marL="1535113" indent="-177800" algn="l" rtl="0" eaLnBrk="1" fontAlgn="base" hangingPunct="1">
        <a:spcBef>
          <a:spcPct val="0"/>
        </a:spcBef>
        <a:spcAft>
          <a:spcPct val="30000"/>
        </a:spcAft>
        <a:buClr>
          <a:schemeClr val="tx2"/>
        </a:buClr>
        <a:buChar char="•"/>
        <a:defRPr sz="1400">
          <a:solidFill>
            <a:schemeClr val="tx1"/>
          </a:solidFill>
          <a:latin typeface="+mn-lt"/>
        </a:defRPr>
      </a:lvl6pPr>
      <a:lvl7pPr marL="1992313" indent="-177800" algn="l" rtl="0" eaLnBrk="1" fontAlgn="base" hangingPunct="1">
        <a:spcBef>
          <a:spcPct val="0"/>
        </a:spcBef>
        <a:spcAft>
          <a:spcPct val="30000"/>
        </a:spcAft>
        <a:buClr>
          <a:schemeClr val="tx2"/>
        </a:buClr>
        <a:buChar char="•"/>
        <a:defRPr sz="1400">
          <a:solidFill>
            <a:schemeClr val="tx1"/>
          </a:solidFill>
          <a:latin typeface="+mn-lt"/>
        </a:defRPr>
      </a:lvl7pPr>
      <a:lvl8pPr marL="2449513" indent="-177800" algn="l" rtl="0" eaLnBrk="1" fontAlgn="base" hangingPunct="1">
        <a:spcBef>
          <a:spcPct val="0"/>
        </a:spcBef>
        <a:spcAft>
          <a:spcPct val="30000"/>
        </a:spcAft>
        <a:buClr>
          <a:schemeClr val="tx2"/>
        </a:buClr>
        <a:buChar char="•"/>
        <a:defRPr sz="1400">
          <a:solidFill>
            <a:schemeClr val="tx1"/>
          </a:solidFill>
          <a:latin typeface="+mn-lt"/>
        </a:defRPr>
      </a:lvl8pPr>
      <a:lvl9pPr marL="2906713" indent="-177800" algn="l" rtl="0" eaLnBrk="1" fontAlgn="base" hangingPunct="1">
        <a:spcBef>
          <a:spcPct val="0"/>
        </a:spcBef>
        <a:spcAft>
          <a:spcPct val="30000"/>
        </a:spcAft>
        <a:buClr>
          <a:schemeClr val="tx2"/>
        </a:buClr>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ContentGray20_L150"/>
          <p:cNvPicPr>
            <a:picLocks noChangeAspect="1" noChangeArrowheads="1"/>
          </p:cNvPicPr>
          <p:nvPr/>
        </p:nvPicPr>
        <p:blipFill>
          <a:blip r:embed="rId15" cstate="print"/>
          <a:srcRect/>
          <a:stretch>
            <a:fillRect/>
          </a:stretch>
        </p:blipFill>
        <p:spPr bwMode="gray">
          <a:xfrm>
            <a:off x="0" y="0"/>
            <a:ext cx="9144000" cy="1073150"/>
          </a:xfrm>
          <a:prstGeom prst="rect">
            <a:avLst/>
          </a:prstGeom>
          <a:noFill/>
          <a:ln w="9525">
            <a:noFill/>
            <a:miter lim="800000"/>
            <a:headEnd/>
            <a:tailEnd/>
          </a:ln>
        </p:spPr>
      </p:pic>
      <p:grpSp>
        <p:nvGrpSpPr>
          <p:cNvPr id="2" name="Group 14"/>
          <p:cNvGrpSpPr>
            <a:grpSpLocks noChangeAspect="1"/>
          </p:cNvGrpSpPr>
          <p:nvPr/>
        </p:nvGrpSpPr>
        <p:grpSpPr bwMode="auto">
          <a:xfrm>
            <a:off x="7888288" y="79375"/>
            <a:ext cx="1176337" cy="657225"/>
            <a:chOff x="4969" y="50"/>
            <a:chExt cx="741" cy="414"/>
          </a:xfrm>
        </p:grpSpPr>
        <p:sp>
          <p:nvSpPr>
            <p:cNvPr id="27" name="AutoShape 15"/>
            <p:cNvSpPr>
              <a:spLocks noChangeAspect="1" noChangeArrowheads="1" noTextEdit="1"/>
            </p:cNvSpPr>
            <p:nvPr/>
          </p:nvSpPr>
          <p:spPr bwMode="gray">
            <a:xfrm>
              <a:off x="4969" y="50"/>
              <a:ext cx="741" cy="414"/>
            </a:xfrm>
            <a:prstGeom prst="rect">
              <a:avLst/>
            </a:prstGeom>
            <a:noFill/>
            <a:ln w="9525">
              <a:noFill/>
              <a:miter lim="800000"/>
              <a:headEnd/>
              <a:tailEnd/>
            </a:ln>
          </p:spPr>
          <p:txBody>
            <a:bodyPr/>
            <a:lstStyle/>
            <a:p>
              <a:pPr>
                <a:defRPr/>
              </a:pPr>
              <a:endParaRPr lang="en-US">
                <a:solidFill>
                  <a:srgbClr val="000000"/>
                </a:solidFill>
              </a:endParaRPr>
            </a:p>
          </p:txBody>
        </p:sp>
        <p:sp>
          <p:nvSpPr>
            <p:cNvPr id="28" name="Freeform 16"/>
            <p:cNvSpPr>
              <a:spLocks/>
            </p:cNvSpPr>
            <p:nvPr/>
          </p:nvSpPr>
          <p:spPr bwMode="gray">
            <a:xfrm>
              <a:off x="5334" y="121"/>
              <a:ext cx="94" cy="7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a:defRPr/>
              </a:pPr>
              <a:endParaRPr lang="en-US">
                <a:solidFill>
                  <a:srgbClr val="000000"/>
                </a:solidFill>
              </a:endParaRPr>
            </a:p>
          </p:txBody>
        </p:sp>
        <p:sp>
          <p:nvSpPr>
            <p:cNvPr id="29" name="Freeform 17"/>
            <p:cNvSpPr>
              <a:spLocks/>
            </p:cNvSpPr>
            <p:nvPr/>
          </p:nvSpPr>
          <p:spPr bwMode="gray">
            <a:xfrm>
              <a:off x="5180" y="200"/>
              <a:ext cx="65" cy="106"/>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0" name="Freeform 18"/>
            <p:cNvSpPr>
              <a:spLocks/>
            </p:cNvSpPr>
            <p:nvPr/>
          </p:nvSpPr>
          <p:spPr bwMode="gray">
            <a:xfrm>
              <a:off x="5333" y="200"/>
              <a:ext cx="43" cy="14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1" name="Freeform 19"/>
            <p:cNvSpPr>
              <a:spLocks/>
            </p:cNvSpPr>
            <p:nvPr/>
          </p:nvSpPr>
          <p:spPr bwMode="gray">
            <a:xfrm>
              <a:off x="5380" y="200"/>
              <a:ext cx="33" cy="106"/>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2" name="Freeform 20"/>
            <p:cNvSpPr>
              <a:spLocks/>
            </p:cNvSpPr>
            <p:nvPr/>
          </p:nvSpPr>
          <p:spPr bwMode="gray">
            <a:xfrm>
              <a:off x="5414" y="200"/>
              <a:ext cx="79" cy="106"/>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3" name="Freeform 21"/>
            <p:cNvSpPr>
              <a:spLocks/>
            </p:cNvSpPr>
            <p:nvPr/>
          </p:nvSpPr>
          <p:spPr bwMode="gray">
            <a:xfrm>
              <a:off x="5558" y="200"/>
              <a:ext cx="88" cy="107"/>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4" name="Freeform 22"/>
            <p:cNvSpPr>
              <a:spLocks/>
            </p:cNvSpPr>
            <p:nvPr/>
          </p:nvSpPr>
          <p:spPr bwMode="gray">
            <a:xfrm>
              <a:off x="5248" y="200"/>
              <a:ext cx="89" cy="108"/>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5" name="Freeform 23"/>
            <p:cNvSpPr>
              <a:spLocks/>
            </p:cNvSpPr>
            <p:nvPr/>
          </p:nvSpPr>
          <p:spPr bwMode="gray">
            <a:xfrm>
              <a:off x="5489" y="198"/>
              <a:ext cx="69" cy="110"/>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a:defRPr/>
              </a:pPr>
              <a:endParaRPr lang="en-US">
                <a:solidFill>
                  <a:srgbClr val="000000"/>
                </a:solidFill>
              </a:endParaRPr>
            </a:p>
          </p:txBody>
        </p:sp>
      </p:grpSp>
      <p:sp>
        <p:nvSpPr>
          <p:cNvPr id="1028" name="Rectangle 2"/>
          <p:cNvSpPr>
            <a:spLocks noGrp="1" noChangeArrowheads="1"/>
          </p:cNvSpPr>
          <p:nvPr>
            <p:ph type="title"/>
          </p:nvPr>
        </p:nvSpPr>
        <p:spPr bwMode="gray">
          <a:xfrm>
            <a:off x="179388" y="0"/>
            <a:ext cx="7705725" cy="6921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029" name="Rectangle 3"/>
          <p:cNvSpPr>
            <a:spLocks noGrp="1" noChangeArrowheads="1"/>
          </p:cNvSpPr>
          <p:nvPr>
            <p:ph type="body" idx="1"/>
          </p:nvPr>
        </p:nvSpPr>
        <p:spPr bwMode="gray">
          <a:xfrm>
            <a:off x="179388" y="908050"/>
            <a:ext cx="8785225" cy="5545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0" name="Rectangle 6"/>
          <p:cNvSpPr>
            <a:spLocks noGrp="1" noChangeArrowheads="1"/>
          </p:cNvSpPr>
          <p:nvPr>
            <p:ph type="sldNum" sz="quarter" idx="4"/>
          </p:nvPr>
        </p:nvSpPr>
        <p:spPr bwMode="gray">
          <a:xfrm>
            <a:off x="4265613" y="6677025"/>
            <a:ext cx="611187" cy="180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smtClean="0"/>
            </a:lvl1pPr>
          </a:lstStyle>
          <a:p>
            <a:pPr>
              <a:defRPr/>
            </a:pPr>
            <a:fld id="{73B62DF5-E9FA-4CF2-A02D-3ACA0C45EDAA}" type="slidenum">
              <a:rPr lang="de-DE">
                <a:solidFill>
                  <a:srgbClr val="000000"/>
                </a:solidFill>
              </a:rPr>
              <a:pPr>
                <a:defRPr/>
              </a:pPr>
              <a:t>‹#›</a:t>
            </a:fld>
            <a:endParaRPr lang="de-DE">
              <a:solidFill>
                <a:srgbClr val="000000"/>
              </a:solidFill>
            </a:endParaRPr>
          </a:p>
        </p:txBody>
      </p:sp>
      <p:sp>
        <p:nvSpPr>
          <p:cNvPr id="36"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a:defRPr/>
            </a:pPr>
            <a:endParaRPr lang="en-US">
              <a:solidFill>
                <a:srgbClr val="000000"/>
              </a:solidFill>
            </a:endParaRPr>
          </a:p>
        </p:txBody>
      </p:sp>
      <p:sp>
        <p:nvSpPr>
          <p:cNvPr id="24" name="Rectangle 23"/>
          <p:cNvSpPr>
            <a:spLocks noChangeArrowheads="1"/>
          </p:cNvSpPr>
          <p:nvPr/>
        </p:nvSpPr>
        <p:spPr bwMode="gray">
          <a:xfrm>
            <a:off x="7524750" y="6669088"/>
            <a:ext cx="1433513" cy="188912"/>
          </a:xfrm>
          <a:prstGeom prst="rect">
            <a:avLst/>
          </a:prstGeom>
          <a:noFill/>
          <a:ln w="9525">
            <a:noFill/>
            <a:miter lim="800000"/>
            <a:headEnd/>
            <a:tailEnd/>
          </a:ln>
        </p:spPr>
        <p:txBody>
          <a:bodyPr lIns="0" tIns="0" rIns="0" bIns="0"/>
          <a:lstStyle/>
          <a:p>
            <a:pPr algn="r">
              <a:defRPr/>
            </a:pPr>
            <a:r>
              <a:rPr lang="en-US" altLang="ja-JP" sz="800" dirty="0">
                <a:solidFill>
                  <a:srgbClr val="000000"/>
                </a:solidFill>
              </a:rPr>
              <a:t>Copyright </a:t>
            </a:r>
            <a:r>
              <a:rPr lang="en-US" altLang="ja-JP" sz="800" dirty="0" smtClean="0">
                <a:solidFill>
                  <a:srgbClr val="000000"/>
                </a:solidFill>
              </a:rPr>
              <a:t>2012 </a:t>
            </a:r>
            <a:r>
              <a:rPr lang="en-US" altLang="ja-JP" sz="800" dirty="0">
                <a:solidFill>
                  <a:srgbClr val="000000"/>
                </a:solidFill>
              </a:rPr>
              <a:t>FUJITSU</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p:titleStyle>
    <p:bodyStyle>
      <a:lvl1pPr marL="263525" indent="-263525" algn="l" rtl="0" eaLnBrk="1" fontAlgn="base" hangingPunct="1">
        <a:spcBef>
          <a:spcPct val="0"/>
        </a:spcBef>
        <a:spcAft>
          <a:spcPct val="30000"/>
        </a:spcAft>
        <a:buClr>
          <a:schemeClr val="accent2"/>
        </a:buClr>
        <a:buFont typeface="Wingdings" pitchFamily="2" charset="2"/>
        <a:buChar char="n"/>
        <a:defRPr sz="2400">
          <a:solidFill>
            <a:schemeClr val="tx1"/>
          </a:solidFill>
          <a:latin typeface="+mn-lt"/>
          <a:ea typeface="+mn-ea"/>
          <a:cs typeface="+mn-cs"/>
        </a:defRPr>
      </a:lvl1pPr>
      <a:lvl2pPr marL="533400" indent="-268288" algn="l" rtl="0" eaLnBrk="1" fontAlgn="base" hangingPunct="1">
        <a:spcBef>
          <a:spcPct val="0"/>
        </a:spcBef>
        <a:spcAft>
          <a:spcPct val="30000"/>
        </a:spcAft>
        <a:buClr>
          <a:schemeClr val="tx2"/>
        </a:buClr>
        <a:buFont typeface="Wingdings" pitchFamily="2" charset="2"/>
        <a:buChar char="n"/>
        <a:defRPr sz="2000">
          <a:solidFill>
            <a:schemeClr val="tx1"/>
          </a:solidFill>
          <a:latin typeface="+mn-lt"/>
        </a:defRPr>
      </a:lvl2pPr>
      <a:lvl3pPr marL="715963" indent="-180975" algn="l" rtl="0" eaLnBrk="1" fontAlgn="base" hangingPunct="1">
        <a:spcBef>
          <a:spcPct val="0"/>
        </a:spcBef>
        <a:spcAft>
          <a:spcPct val="30000"/>
        </a:spcAft>
        <a:buClr>
          <a:schemeClr val="tx2"/>
        </a:buClr>
        <a:buChar char="•"/>
        <a:defRPr>
          <a:solidFill>
            <a:schemeClr val="tx1"/>
          </a:solidFill>
          <a:latin typeface="+mn-lt"/>
        </a:defRPr>
      </a:lvl3pPr>
      <a:lvl4pPr marL="898525" indent="-180975" algn="l" rtl="0" eaLnBrk="1" fontAlgn="base" hangingPunct="1">
        <a:spcBef>
          <a:spcPct val="0"/>
        </a:spcBef>
        <a:spcAft>
          <a:spcPct val="30000"/>
        </a:spcAft>
        <a:buClr>
          <a:schemeClr val="tx2"/>
        </a:buClr>
        <a:buChar char="•"/>
        <a:defRPr sz="1600">
          <a:solidFill>
            <a:schemeClr val="tx1"/>
          </a:solidFill>
          <a:latin typeface="+mn-lt"/>
        </a:defRPr>
      </a:lvl4pPr>
      <a:lvl5pPr marL="1077913" indent="-177800" algn="l" rtl="0" eaLnBrk="1" fontAlgn="base" hangingPunct="1">
        <a:spcBef>
          <a:spcPct val="0"/>
        </a:spcBef>
        <a:spcAft>
          <a:spcPct val="30000"/>
        </a:spcAft>
        <a:buClr>
          <a:schemeClr val="tx2"/>
        </a:buClr>
        <a:buChar char="•"/>
        <a:defRPr sz="1400">
          <a:solidFill>
            <a:schemeClr val="tx1"/>
          </a:solidFill>
          <a:latin typeface="+mn-lt"/>
        </a:defRPr>
      </a:lvl5pPr>
      <a:lvl6pPr marL="1535113" indent="-177800" algn="l" rtl="0" eaLnBrk="1" fontAlgn="base" hangingPunct="1">
        <a:spcBef>
          <a:spcPct val="0"/>
        </a:spcBef>
        <a:spcAft>
          <a:spcPct val="30000"/>
        </a:spcAft>
        <a:buClr>
          <a:schemeClr val="tx2"/>
        </a:buClr>
        <a:buChar char="•"/>
        <a:defRPr sz="1400">
          <a:solidFill>
            <a:schemeClr val="tx1"/>
          </a:solidFill>
          <a:latin typeface="+mn-lt"/>
        </a:defRPr>
      </a:lvl6pPr>
      <a:lvl7pPr marL="1992313" indent="-177800" algn="l" rtl="0" eaLnBrk="1" fontAlgn="base" hangingPunct="1">
        <a:spcBef>
          <a:spcPct val="0"/>
        </a:spcBef>
        <a:spcAft>
          <a:spcPct val="30000"/>
        </a:spcAft>
        <a:buClr>
          <a:schemeClr val="tx2"/>
        </a:buClr>
        <a:buChar char="•"/>
        <a:defRPr sz="1400">
          <a:solidFill>
            <a:schemeClr val="tx1"/>
          </a:solidFill>
          <a:latin typeface="+mn-lt"/>
        </a:defRPr>
      </a:lvl7pPr>
      <a:lvl8pPr marL="2449513" indent="-177800" algn="l" rtl="0" eaLnBrk="1" fontAlgn="base" hangingPunct="1">
        <a:spcBef>
          <a:spcPct val="0"/>
        </a:spcBef>
        <a:spcAft>
          <a:spcPct val="30000"/>
        </a:spcAft>
        <a:buClr>
          <a:schemeClr val="tx2"/>
        </a:buClr>
        <a:buChar char="•"/>
        <a:defRPr sz="1400">
          <a:solidFill>
            <a:schemeClr val="tx1"/>
          </a:solidFill>
          <a:latin typeface="+mn-lt"/>
        </a:defRPr>
      </a:lvl8pPr>
      <a:lvl9pPr marL="2906713" indent="-177800" algn="l" rtl="0" eaLnBrk="1" fontAlgn="base" hangingPunct="1">
        <a:spcBef>
          <a:spcPct val="0"/>
        </a:spcBef>
        <a:spcAft>
          <a:spcPct val="30000"/>
        </a:spcAft>
        <a:buClr>
          <a:schemeClr val="tx2"/>
        </a:buClr>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ContentGray20_L150"/>
          <p:cNvPicPr>
            <a:picLocks noChangeAspect="1" noChangeArrowheads="1"/>
          </p:cNvPicPr>
          <p:nvPr/>
        </p:nvPicPr>
        <p:blipFill>
          <a:blip r:embed="rId15" cstate="print"/>
          <a:srcRect/>
          <a:stretch>
            <a:fillRect/>
          </a:stretch>
        </p:blipFill>
        <p:spPr bwMode="gray">
          <a:xfrm>
            <a:off x="0" y="0"/>
            <a:ext cx="9144000" cy="1073150"/>
          </a:xfrm>
          <a:prstGeom prst="rect">
            <a:avLst/>
          </a:prstGeom>
          <a:noFill/>
          <a:ln w="9525">
            <a:noFill/>
            <a:miter lim="800000"/>
            <a:headEnd/>
            <a:tailEnd/>
          </a:ln>
        </p:spPr>
      </p:pic>
      <p:grpSp>
        <p:nvGrpSpPr>
          <p:cNvPr id="2" name="Group 14"/>
          <p:cNvGrpSpPr>
            <a:grpSpLocks noChangeAspect="1"/>
          </p:cNvGrpSpPr>
          <p:nvPr/>
        </p:nvGrpSpPr>
        <p:grpSpPr bwMode="auto">
          <a:xfrm>
            <a:off x="7888288" y="79375"/>
            <a:ext cx="1176337" cy="657225"/>
            <a:chOff x="4969" y="50"/>
            <a:chExt cx="741" cy="414"/>
          </a:xfrm>
        </p:grpSpPr>
        <p:sp>
          <p:nvSpPr>
            <p:cNvPr id="27" name="AutoShape 15"/>
            <p:cNvSpPr>
              <a:spLocks noChangeAspect="1" noChangeArrowheads="1" noTextEdit="1"/>
            </p:cNvSpPr>
            <p:nvPr/>
          </p:nvSpPr>
          <p:spPr bwMode="gray">
            <a:xfrm>
              <a:off x="4969" y="50"/>
              <a:ext cx="741" cy="414"/>
            </a:xfrm>
            <a:prstGeom prst="rect">
              <a:avLst/>
            </a:prstGeom>
            <a:noFill/>
            <a:ln w="9525">
              <a:noFill/>
              <a:miter lim="800000"/>
              <a:headEnd/>
              <a:tailEnd/>
            </a:ln>
          </p:spPr>
          <p:txBody>
            <a:bodyPr/>
            <a:lstStyle/>
            <a:p>
              <a:pPr>
                <a:defRPr/>
              </a:pPr>
              <a:endParaRPr lang="en-US">
                <a:solidFill>
                  <a:srgbClr val="000000"/>
                </a:solidFill>
              </a:endParaRPr>
            </a:p>
          </p:txBody>
        </p:sp>
        <p:sp>
          <p:nvSpPr>
            <p:cNvPr id="28" name="Freeform 16"/>
            <p:cNvSpPr>
              <a:spLocks/>
            </p:cNvSpPr>
            <p:nvPr/>
          </p:nvSpPr>
          <p:spPr bwMode="gray">
            <a:xfrm>
              <a:off x="5334" y="121"/>
              <a:ext cx="94" cy="7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a:defRPr/>
              </a:pPr>
              <a:endParaRPr lang="en-US">
                <a:solidFill>
                  <a:srgbClr val="000000"/>
                </a:solidFill>
              </a:endParaRPr>
            </a:p>
          </p:txBody>
        </p:sp>
        <p:sp>
          <p:nvSpPr>
            <p:cNvPr id="29" name="Freeform 17"/>
            <p:cNvSpPr>
              <a:spLocks/>
            </p:cNvSpPr>
            <p:nvPr/>
          </p:nvSpPr>
          <p:spPr bwMode="gray">
            <a:xfrm>
              <a:off x="5180" y="200"/>
              <a:ext cx="65" cy="106"/>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0" name="Freeform 18"/>
            <p:cNvSpPr>
              <a:spLocks/>
            </p:cNvSpPr>
            <p:nvPr/>
          </p:nvSpPr>
          <p:spPr bwMode="gray">
            <a:xfrm>
              <a:off x="5333" y="200"/>
              <a:ext cx="43" cy="14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1" name="Freeform 19"/>
            <p:cNvSpPr>
              <a:spLocks/>
            </p:cNvSpPr>
            <p:nvPr/>
          </p:nvSpPr>
          <p:spPr bwMode="gray">
            <a:xfrm>
              <a:off x="5380" y="200"/>
              <a:ext cx="33" cy="106"/>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2" name="Freeform 20"/>
            <p:cNvSpPr>
              <a:spLocks/>
            </p:cNvSpPr>
            <p:nvPr/>
          </p:nvSpPr>
          <p:spPr bwMode="gray">
            <a:xfrm>
              <a:off x="5414" y="200"/>
              <a:ext cx="79" cy="106"/>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3" name="Freeform 21"/>
            <p:cNvSpPr>
              <a:spLocks/>
            </p:cNvSpPr>
            <p:nvPr/>
          </p:nvSpPr>
          <p:spPr bwMode="gray">
            <a:xfrm>
              <a:off x="5558" y="200"/>
              <a:ext cx="88" cy="107"/>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4" name="Freeform 22"/>
            <p:cNvSpPr>
              <a:spLocks/>
            </p:cNvSpPr>
            <p:nvPr/>
          </p:nvSpPr>
          <p:spPr bwMode="gray">
            <a:xfrm>
              <a:off x="5248" y="200"/>
              <a:ext cx="89" cy="108"/>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a:defRPr/>
              </a:pPr>
              <a:endParaRPr lang="en-US">
                <a:solidFill>
                  <a:srgbClr val="000000"/>
                </a:solidFill>
              </a:endParaRPr>
            </a:p>
          </p:txBody>
        </p:sp>
        <p:sp>
          <p:nvSpPr>
            <p:cNvPr id="35" name="Freeform 23"/>
            <p:cNvSpPr>
              <a:spLocks/>
            </p:cNvSpPr>
            <p:nvPr/>
          </p:nvSpPr>
          <p:spPr bwMode="gray">
            <a:xfrm>
              <a:off x="5489" y="198"/>
              <a:ext cx="69" cy="110"/>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a:defRPr/>
              </a:pPr>
              <a:endParaRPr lang="en-US">
                <a:solidFill>
                  <a:srgbClr val="000000"/>
                </a:solidFill>
              </a:endParaRPr>
            </a:p>
          </p:txBody>
        </p:sp>
      </p:grpSp>
      <p:sp>
        <p:nvSpPr>
          <p:cNvPr id="1028" name="Rectangle 2"/>
          <p:cNvSpPr>
            <a:spLocks noGrp="1" noChangeArrowheads="1"/>
          </p:cNvSpPr>
          <p:nvPr>
            <p:ph type="title"/>
          </p:nvPr>
        </p:nvSpPr>
        <p:spPr bwMode="gray">
          <a:xfrm>
            <a:off x="179388" y="0"/>
            <a:ext cx="7705725" cy="6921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029" name="Rectangle 3"/>
          <p:cNvSpPr>
            <a:spLocks noGrp="1" noChangeArrowheads="1"/>
          </p:cNvSpPr>
          <p:nvPr>
            <p:ph type="body" idx="1"/>
          </p:nvPr>
        </p:nvSpPr>
        <p:spPr bwMode="gray">
          <a:xfrm>
            <a:off x="179388" y="908050"/>
            <a:ext cx="8785225" cy="5545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0" name="Rectangle 6"/>
          <p:cNvSpPr>
            <a:spLocks noGrp="1" noChangeArrowheads="1"/>
          </p:cNvSpPr>
          <p:nvPr>
            <p:ph type="sldNum" sz="quarter" idx="4"/>
          </p:nvPr>
        </p:nvSpPr>
        <p:spPr bwMode="gray">
          <a:xfrm>
            <a:off x="4265613" y="6677025"/>
            <a:ext cx="611187" cy="180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smtClean="0"/>
            </a:lvl1pPr>
          </a:lstStyle>
          <a:p>
            <a:pPr>
              <a:defRPr/>
            </a:pPr>
            <a:fld id="{73B62DF5-E9FA-4CF2-A02D-3ACA0C45EDAA}" type="slidenum">
              <a:rPr lang="de-DE">
                <a:solidFill>
                  <a:srgbClr val="000000"/>
                </a:solidFill>
              </a:rPr>
              <a:pPr>
                <a:defRPr/>
              </a:pPr>
              <a:t>‹#›</a:t>
            </a:fld>
            <a:endParaRPr lang="de-DE">
              <a:solidFill>
                <a:srgbClr val="000000"/>
              </a:solidFill>
            </a:endParaRPr>
          </a:p>
        </p:txBody>
      </p:sp>
      <p:sp>
        <p:nvSpPr>
          <p:cNvPr id="36"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a:defRPr/>
            </a:pPr>
            <a:endParaRPr lang="en-US">
              <a:solidFill>
                <a:srgbClr val="000000"/>
              </a:solidFill>
            </a:endParaRPr>
          </a:p>
        </p:txBody>
      </p:sp>
      <p:sp>
        <p:nvSpPr>
          <p:cNvPr id="24" name="Rectangle 23"/>
          <p:cNvSpPr>
            <a:spLocks noChangeArrowheads="1"/>
          </p:cNvSpPr>
          <p:nvPr/>
        </p:nvSpPr>
        <p:spPr bwMode="gray">
          <a:xfrm>
            <a:off x="7524750" y="6669088"/>
            <a:ext cx="1433513" cy="188912"/>
          </a:xfrm>
          <a:prstGeom prst="rect">
            <a:avLst/>
          </a:prstGeom>
          <a:noFill/>
          <a:ln w="9525">
            <a:noFill/>
            <a:miter lim="800000"/>
            <a:headEnd/>
            <a:tailEnd/>
          </a:ln>
        </p:spPr>
        <p:txBody>
          <a:bodyPr lIns="0" tIns="0" rIns="0" bIns="0"/>
          <a:lstStyle/>
          <a:p>
            <a:pPr algn="r">
              <a:defRPr/>
            </a:pPr>
            <a:r>
              <a:rPr lang="en-US" altLang="ja-JP" sz="800" dirty="0">
                <a:solidFill>
                  <a:srgbClr val="000000"/>
                </a:solidFill>
              </a:rPr>
              <a:t>Copyright </a:t>
            </a:r>
            <a:r>
              <a:rPr lang="en-US" altLang="ja-JP" sz="800" dirty="0" smtClean="0">
                <a:solidFill>
                  <a:srgbClr val="000000"/>
                </a:solidFill>
              </a:rPr>
              <a:t>2012 </a:t>
            </a:r>
            <a:r>
              <a:rPr lang="en-US" altLang="ja-JP" sz="800" dirty="0">
                <a:solidFill>
                  <a:srgbClr val="000000"/>
                </a:solidFill>
              </a:rPr>
              <a:t>FUJITSU</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p:titleStyle>
    <p:bodyStyle>
      <a:lvl1pPr marL="263525" indent="-263525" algn="l" rtl="0" eaLnBrk="1" fontAlgn="base" hangingPunct="1">
        <a:spcBef>
          <a:spcPct val="0"/>
        </a:spcBef>
        <a:spcAft>
          <a:spcPct val="30000"/>
        </a:spcAft>
        <a:buClr>
          <a:schemeClr val="accent2"/>
        </a:buClr>
        <a:buFont typeface="Wingdings" pitchFamily="2" charset="2"/>
        <a:buChar char="n"/>
        <a:defRPr sz="2400">
          <a:solidFill>
            <a:schemeClr val="tx1"/>
          </a:solidFill>
          <a:latin typeface="+mn-lt"/>
          <a:ea typeface="+mn-ea"/>
          <a:cs typeface="+mn-cs"/>
        </a:defRPr>
      </a:lvl1pPr>
      <a:lvl2pPr marL="533400" indent="-268288" algn="l" rtl="0" eaLnBrk="1" fontAlgn="base" hangingPunct="1">
        <a:spcBef>
          <a:spcPct val="0"/>
        </a:spcBef>
        <a:spcAft>
          <a:spcPct val="30000"/>
        </a:spcAft>
        <a:buClr>
          <a:schemeClr val="tx2"/>
        </a:buClr>
        <a:buFont typeface="Wingdings" pitchFamily="2" charset="2"/>
        <a:buChar char="n"/>
        <a:defRPr sz="2000">
          <a:solidFill>
            <a:schemeClr val="tx1"/>
          </a:solidFill>
          <a:latin typeface="+mn-lt"/>
        </a:defRPr>
      </a:lvl2pPr>
      <a:lvl3pPr marL="715963" indent="-180975" algn="l" rtl="0" eaLnBrk="1" fontAlgn="base" hangingPunct="1">
        <a:spcBef>
          <a:spcPct val="0"/>
        </a:spcBef>
        <a:spcAft>
          <a:spcPct val="30000"/>
        </a:spcAft>
        <a:buClr>
          <a:schemeClr val="tx2"/>
        </a:buClr>
        <a:buChar char="•"/>
        <a:defRPr>
          <a:solidFill>
            <a:schemeClr val="tx1"/>
          </a:solidFill>
          <a:latin typeface="+mn-lt"/>
        </a:defRPr>
      </a:lvl3pPr>
      <a:lvl4pPr marL="898525" indent="-180975" algn="l" rtl="0" eaLnBrk="1" fontAlgn="base" hangingPunct="1">
        <a:spcBef>
          <a:spcPct val="0"/>
        </a:spcBef>
        <a:spcAft>
          <a:spcPct val="30000"/>
        </a:spcAft>
        <a:buClr>
          <a:schemeClr val="tx2"/>
        </a:buClr>
        <a:buChar char="•"/>
        <a:defRPr sz="1600">
          <a:solidFill>
            <a:schemeClr val="tx1"/>
          </a:solidFill>
          <a:latin typeface="+mn-lt"/>
        </a:defRPr>
      </a:lvl4pPr>
      <a:lvl5pPr marL="1077913" indent="-177800" algn="l" rtl="0" eaLnBrk="1" fontAlgn="base" hangingPunct="1">
        <a:spcBef>
          <a:spcPct val="0"/>
        </a:spcBef>
        <a:spcAft>
          <a:spcPct val="30000"/>
        </a:spcAft>
        <a:buClr>
          <a:schemeClr val="tx2"/>
        </a:buClr>
        <a:buChar char="•"/>
        <a:defRPr sz="1400">
          <a:solidFill>
            <a:schemeClr val="tx1"/>
          </a:solidFill>
          <a:latin typeface="+mn-lt"/>
        </a:defRPr>
      </a:lvl5pPr>
      <a:lvl6pPr marL="1535113" indent="-177800" algn="l" rtl="0" eaLnBrk="1" fontAlgn="base" hangingPunct="1">
        <a:spcBef>
          <a:spcPct val="0"/>
        </a:spcBef>
        <a:spcAft>
          <a:spcPct val="30000"/>
        </a:spcAft>
        <a:buClr>
          <a:schemeClr val="tx2"/>
        </a:buClr>
        <a:buChar char="•"/>
        <a:defRPr sz="1400">
          <a:solidFill>
            <a:schemeClr val="tx1"/>
          </a:solidFill>
          <a:latin typeface="+mn-lt"/>
        </a:defRPr>
      </a:lvl6pPr>
      <a:lvl7pPr marL="1992313" indent="-177800" algn="l" rtl="0" eaLnBrk="1" fontAlgn="base" hangingPunct="1">
        <a:spcBef>
          <a:spcPct val="0"/>
        </a:spcBef>
        <a:spcAft>
          <a:spcPct val="30000"/>
        </a:spcAft>
        <a:buClr>
          <a:schemeClr val="tx2"/>
        </a:buClr>
        <a:buChar char="•"/>
        <a:defRPr sz="1400">
          <a:solidFill>
            <a:schemeClr val="tx1"/>
          </a:solidFill>
          <a:latin typeface="+mn-lt"/>
        </a:defRPr>
      </a:lvl7pPr>
      <a:lvl8pPr marL="2449513" indent="-177800" algn="l" rtl="0" eaLnBrk="1" fontAlgn="base" hangingPunct="1">
        <a:spcBef>
          <a:spcPct val="0"/>
        </a:spcBef>
        <a:spcAft>
          <a:spcPct val="30000"/>
        </a:spcAft>
        <a:buClr>
          <a:schemeClr val="tx2"/>
        </a:buClr>
        <a:buChar char="•"/>
        <a:defRPr sz="1400">
          <a:solidFill>
            <a:schemeClr val="tx1"/>
          </a:solidFill>
          <a:latin typeface="+mn-lt"/>
        </a:defRPr>
      </a:lvl8pPr>
      <a:lvl9pPr marL="2906713" indent="-177800" algn="l" rtl="0" eaLnBrk="1" fontAlgn="base" hangingPunct="1">
        <a:spcBef>
          <a:spcPct val="0"/>
        </a:spcBef>
        <a:spcAft>
          <a:spcPct val="30000"/>
        </a:spcAft>
        <a:buClr>
          <a:schemeClr val="tx2"/>
        </a:buClr>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13" descr="ContentGray20_L150"/>
          <p:cNvPicPr>
            <a:picLocks noChangeAspect="1" noChangeArrowheads="1"/>
          </p:cNvPicPr>
          <p:nvPr/>
        </p:nvPicPr>
        <p:blipFill>
          <a:blip r:embed="rId16" cstate="print"/>
          <a:srcRect/>
          <a:stretch>
            <a:fillRect/>
          </a:stretch>
        </p:blipFill>
        <p:spPr bwMode="gray">
          <a:xfrm>
            <a:off x="0" y="0"/>
            <a:ext cx="9144000" cy="1073150"/>
          </a:xfrm>
          <a:prstGeom prst="rect">
            <a:avLst/>
          </a:prstGeom>
          <a:noFill/>
          <a:ln w="9525">
            <a:noFill/>
            <a:miter lim="800000"/>
            <a:headEnd/>
            <a:tailEnd/>
          </a:ln>
        </p:spPr>
      </p:pic>
      <p:grpSp>
        <p:nvGrpSpPr>
          <p:cNvPr id="2" name="Group 14"/>
          <p:cNvGrpSpPr>
            <a:grpSpLocks noChangeAspect="1"/>
          </p:cNvGrpSpPr>
          <p:nvPr/>
        </p:nvGrpSpPr>
        <p:grpSpPr bwMode="auto">
          <a:xfrm>
            <a:off x="7888288" y="79375"/>
            <a:ext cx="1176337" cy="657225"/>
            <a:chOff x="4969" y="50"/>
            <a:chExt cx="741" cy="414"/>
          </a:xfrm>
        </p:grpSpPr>
        <p:sp>
          <p:nvSpPr>
            <p:cNvPr id="646159" name="AutoShape 15"/>
            <p:cNvSpPr>
              <a:spLocks noChangeAspect="1" noChangeArrowheads="1" noTextEdit="1"/>
            </p:cNvSpPr>
            <p:nvPr userDrawn="1"/>
          </p:nvSpPr>
          <p:spPr bwMode="gray">
            <a:xfrm>
              <a:off x="4969" y="50"/>
              <a:ext cx="741" cy="414"/>
            </a:xfrm>
            <a:prstGeom prst="rect">
              <a:avLst/>
            </a:prstGeom>
            <a:noFill/>
            <a:ln w="9525">
              <a:noFill/>
              <a:miter lim="800000"/>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0" name="Freeform 16"/>
            <p:cNvSpPr>
              <a:spLocks/>
            </p:cNvSpPr>
            <p:nvPr userDrawn="1"/>
          </p:nvSpPr>
          <p:spPr bwMode="gray">
            <a:xfrm>
              <a:off x="5334" y="121"/>
              <a:ext cx="94" cy="7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1" name="Freeform 17"/>
            <p:cNvSpPr>
              <a:spLocks/>
            </p:cNvSpPr>
            <p:nvPr userDrawn="1"/>
          </p:nvSpPr>
          <p:spPr bwMode="gray">
            <a:xfrm>
              <a:off x="5180" y="200"/>
              <a:ext cx="65" cy="106"/>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2" name="Freeform 18"/>
            <p:cNvSpPr>
              <a:spLocks/>
            </p:cNvSpPr>
            <p:nvPr userDrawn="1"/>
          </p:nvSpPr>
          <p:spPr bwMode="gray">
            <a:xfrm>
              <a:off x="5333" y="200"/>
              <a:ext cx="43" cy="14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3" name="Freeform 19"/>
            <p:cNvSpPr>
              <a:spLocks/>
            </p:cNvSpPr>
            <p:nvPr userDrawn="1"/>
          </p:nvSpPr>
          <p:spPr bwMode="gray">
            <a:xfrm>
              <a:off x="5380" y="200"/>
              <a:ext cx="33" cy="106"/>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4" name="Freeform 20"/>
            <p:cNvSpPr>
              <a:spLocks/>
            </p:cNvSpPr>
            <p:nvPr userDrawn="1"/>
          </p:nvSpPr>
          <p:spPr bwMode="gray">
            <a:xfrm>
              <a:off x="5414" y="200"/>
              <a:ext cx="79" cy="106"/>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5" name="Freeform 21"/>
            <p:cNvSpPr>
              <a:spLocks/>
            </p:cNvSpPr>
            <p:nvPr userDrawn="1"/>
          </p:nvSpPr>
          <p:spPr bwMode="gray">
            <a:xfrm>
              <a:off x="5558" y="200"/>
              <a:ext cx="88" cy="107"/>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6" name="Freeform 22"/>
            <p:cNvSpPr>
              <a:spLocks/>
            </p:cNvSpPr>
            <p:nvPr userDrawn="1"/>
          </p:nvSpPr>
          <p:spPr bwMode="gray">
            <a:xfrm>
              <a:off x="5248" y="200"/>
              <a:ext cx="89" cy="108"/>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7" name="Freeform 23"/>
            <p:cNvSpPr>
              <a:spLocks/>
            </p:cNvSpPr>
            <p:nvPr userDrawn="1"/>
          </p:nvSpPr>
          <p:spPr bwMode="gray">
            <a:xfrm>
              <a:off x="5489" y="198"/>
              <a:ext cx="69" cy="110"/>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grpSp>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50" name="Rectangle 6"/>
          <p:cNvSpPr>
            <a:spLocks noGrp="1" noChangeArrowheads="1"/>
          </p:cNvSpPr>
          <p:nvPr>
            <p:ph type="sldNum" sz="quarter" idx="4"/>
          </p:nvPr>
        </p:nvSpPr>
        <p:spPr bwMode="gray">
          <a:xfrm>
            <a:off x="3503613" y="6616700"/>
            <a:ext cx="2133600" cy="196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fontAlgn="base">
              <a:defRPr kumimoji="0" sz="800">
                <a:solidFill>
                  <a:schemeClr val="tx1"/>
                </a:solidFill>
                <a:latin typeface="Arial" charset="0"/>
              </a:defRPr>
            </a:lvl1pPr>
          </a:lstStyle>
          <a:p>
            <a:pPr>
              <a:spcBef>
                <a:spcPct val="0"/>
              </a:spcBef>
              <a:spcAft>
                <a:spcPct val="0"/>
              </a:spcAft>
            </a:pPr>
            <a:fld id="{3F1B591C-643A-4DB0-8668-9D73415BABBA}" type="slidenum">
              <a:rPr lang="en-US" altLang="ja-JP">
                <a:solidFill>
                  <a:srgbClr val="000000"/>
                </a:solidFill>
                <a:ea typeface="MS UI Gothic" pitchFamily="34" charset="-128"/>
              </a:rPr>
              <a:pPr>
                <a:spcBef>
                  <a:spcPct val="0"/>
                </a:spcBef>
                <a:spcAft>
                  <a:spcPct val="0"/>
                </a:spcAft>
              </a:pPr>
              <a:t>‹#›</a:t>
            </a:fld>
            <a:endParaRPr lang="ja-JP" altLang="en-US">
              <a:solidFill>
                <a:srgbClr val="000000"/>
              </a:solidFill>
              <a:ea typeface="MS UI Gothic" pitchFamily="34" charset="-128"/>
            </a:endParaRPr>
          </a:p>
        </p:txBody>
      </p:sp>
      <p:sp>
        <p:nvSpPr>
          <p:cNvPr id="1031"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ja-JP" smtClean="0"/>
              <a:t>Master title</a:t>
            </a:r>
          </a:p>
        </p:txBody>
      </p:sp>
      <p:sp>
        <p:nvSpPr>
          <p:cNvPr id="1032"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Headline Headline Headline Headline Headline Headline Headline Headline Headline Headline Headline Headline</a:t>
            </a:r>
          </a:p>
          <a:p>
            <a:pPr lvl="1"/>
            <a:r>
              <a:rPr lang="en-US" altLang="ja-JP" smtClean="0"/>
              <a:t>1st subhead 1st subhead 1st subhead 1st subhead 1st subhead 1st subhead 1st subhead 1st subhead 1st subhead 1st subhead </a:t>
            </a:r>
          </a:p>
          <a:p>
            <a:pPr lvl="2"/>
            <a:r>
              <a:rPr lang="en-US" altLang="ja-JP" smtClean="0"/>
              <a:t>2nd subhead 2nd subhead 2nd subhead 2nd subhead 2nd subhead 2nd subhead 2nd subhead 2nd subhead 2nd subhead 2nd subhead </a:t>
            </a:r>
          </a:p>
          <a:p>
            <a:pPr lvl="3"/>
            <a:r>
              <a:rPr lang="en-US" altLang="ja-JP" smtClean="0"/>
              <a:t>Text Text Text Text Text Text Text Text Text Text Text Text Text Text Text Text Text Text Text Text Text Text Text Text Text Text Text Text Text Text Text Text </a:t>
            </a:r>
          </a:p>
        </p:txBody>
      </p:sp>
      <p:sp>
        <p:nvSpPr>
          <p:cNvPr id="646153" name="Text Box 9"/>
          <p:cNvSpPr txBox="1">
            <a:spLocks noChangeArrowheads="1"/>
          </p:cNvSpPr>
          <p:nvPr/>
        </p:nvSpPr>
        <p:spPr bwMode="gray">
          <a:xfrm>
            <a:off x="188913" y="6675438"/>
            <a:ext cx="1835150" cy="152400"/>
          </a:xfrm>
          <a:prstGeom prst="rect">
            <a:avLst/>
          </a:prstGeom>
          <a:noFill/>
          <a:ln w="9525">
            <a:noFill/>
            <a:miter lim="800000"/>
            <a:headEnd/>
            <a:tailEnd/>
          </a:ln>
          <a:effectLst/>
        </p:spPr>
        <p:txBody>
          <a:bodyPr lIns="0" tIns="0" rIns="0" bIns="0" anchor="b">
            <a:spAutoFit/>
          </a:bodyPr>
          <a:lstStyle/>
          <a:p>
            <a:pPr fontAlgn="base">
              <a:spcBef>
                <a:spcPct val="50000"/>
              </a:spcBef>
              <a:spcAft>
                <a:spcPct val="0"/>
              </a:spcAft>
            </a:pPr>
            <a:r>
              <a:rPr lang="en-US" altLang="ja-JP" sz="1000" b="1" dirty="0">
                <a:solidFill>
                  <a:srgbClr val="000000"/>
                </a:solidFill>
                <a:ea typeface="MS UI Gothic" pitchFamily="34" charset="-128"/>
              </a:rPr>
              <a:t> </a:t>
            </a:r>
          </a:p>
        </p:txBody>
      </p:sp>
      <p:sp>
        <p:nvSpPr>
          <p:cNvPr id="21" name="Fußzeilenplatzhalter 10"/>
          <p:cNvSpPr txBox="1">
            <a:spLocks/>
          </p:cNvSpPr>
          <p:nvPr/>
        </p:nvSpPr>
        <p:spPr bwMode="gray">
          <a:xfrm>
            <a:off x="5297488" y="6689725"/>
            <a:ext cx="3738562" cy="123825"/>
          </a:xfrm>
          <a:prstGeom prst="rect">
            <a:avLst/>
          </a:prstGeom>
          <a:noFill/>
          <a:ln w="9525">
            <a:noFill/>
            <a:miter lim="800000"/>
            <a:headEnd/>
            <a:tailEnd/>
          </a:ln>
          <a:effectLst/>
        </p:spPr>
        <p:txBody>
          <a:bodyPr lIns="0" tIns="0" rIns="0" bIns="0" anchor="b"/>
          <a:lstStyle/>
          <a:p>
            <a:pPr algn="r" fontAlgn="base">
              <a:spcBef>
                <a:spcPct val="0"/>
              </a:spcBef>
              <a:spcAft>
                <a:spcPct val="0"/>
              </a:spcAft>
              <a:defRPr/>
            </a:pPr>
            <a:r>
              <a:rPr lang="en-US" altLang="ja-JP" sz="900" dirty="0">
                <a:solidFill>
                  <a:srgbClr val="000000"/>
                </a:solidFill>
                <a:ea typeface="MS UI Gothic" pitchFamily="34" charset="-128"/>
              </a:rPr>
              <a:t>Copyright </a:t>
            </a:r>
            <a:r>
              <a:rPr lang="en-US" altLang="ja-JP" sz="900" dirty="0" smtClean="0">
                <a:solidFill>
                  <a:srgbClr val="000000"/>
                </a:solidFill>
                <a:ea typeface="MS UI Gothic" pitchFamily="34" charset="-128"/>
              </a:rPr>
              <a:t>2012 </a:t>
            </a:r>
            <a:r>
              <a:rPr lang="en-US" altLang="ja-JP" sz="900" dirty="0">
                <a:solidFill>
                  <a:srgbClr val="000000"/>
                </a:solidFill>
                <a:ea typeface="MS UI Gothic" pitchFamily="34" charset="-128"/>
              </a:rPr>
              <a:t>FUJITSU TECHNOLOGY SOLUTIONS</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timing>
    <p:tnLst>
      <p:par>
        <p:cTn id="1" dur="indefinite" restart="never" nodeType="tmRoot"/>
      </p:par>
    </p:tnLst>
  </p:timing>
  <p:hf hdr="0" dt="0"/>
  <p:txStyles>
    <p:titleStyle>
      <a:lvl1pPr algn="l" rtl="0" eaLnBrk="1" fontAlgn="base" hangingPunct="1">
        <a:spcBef>
          <a:spcPct val="0"/>
        </a:spcBef>
        <a:spcAft>
          <a:spcPct val="0"/>
        </a:spcAft>
        <a:tabLst>
          <a:tab pos="3676650" algn="l"/>
        </a:tabLst>
        <a:defRPr kumimoji="1" sz="3200">
          <a:solidFill>
            <a:schemeClr val="tx2"/>
          </a:solidFill>
          <a:latin typeface="+mj-lt"/>
          <a:ea typeface="+mj-ea"/>
          <a:cs typeface="+mj-cs"/>
        </a:defRPr>
      </a:lvl1pPr>
      <a:lvl2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13" descr="ContentGray20_L150"/>
          <p:cNvPicPr>
            <a:picLocks noChangeAspect="1" noChangeArrowheads="1"/>
          </p:cNvPicPr>
          <p:nvPr/>
        </p:nvPicPr>
        <p:blipFill>
          <a:blip r:embed="rId16" cstate="print"/>
          <a:srcRect/>
          <a:stretch>
            <a:fillRect/>
          </a:stretch>
        </p:blipFill>
        <p:spPr bwMode="gray">
          <a:xfrm>
            <a:off x="0" y="0"/>
            <a:ext cx="9144000" cy="1073150"/>
          </a:xfrm>
          <a:prstGeom prst="rect">
            <a:avLst/>
          </a:prstGeom>
          <a:noFill/>
          <a:ln w="9525">
            <a:noFill/>
            <a:miter lim="800000"/>
            <a:headEnd/>
            <a:tailEnd/>
          </a:ln>
        </p:spPr>
      </p:pic>
      <p:grpSp>
        <p:nvGrpSpPr>
          <p:cNvPr id="2" name="Group 14"/>
          <p:cNvGrpSpPr>
            <a:grpSpLocks noChangeAspect="1"/>
          </p:cNvGrpSpPr>
          <p:nvPr/>
        </p:nvGrpSpPr>
        <p:grpSpPr bwMode="auto">
          <a:xfrm>
            <a:off x="7888288" y="79375"/>
            <a:ext cx="1176337" cy="657225"/>
            <a:chOff x="4969" y="50"/>
            <a:chExt cx="741" cy="414"/>
          </a:xfrm>
        </p:grpSpPr>
        <p:sp>
          <p:nvSpPr>
            <p:cNvPr id="646159" name="AutoShape 15"/>
            <p:cNvSpPr>
              <a:spLocks noChangeAspect="1" noChangeArrowheads="1" noTextEdit="1"/>
            </p:cNvSpPr>
            <p:nvPr userDrawn="1"/>
          </p:nvSpPr>
          <p:spPr bwMode="gray">
            <a:xfrm>
              <a:off x="4969" y="50"/>
              <a:ext cx="741" cy="414"/>
            </a:xfrm>
            <a:prstGeom prst="rect">
              <a:avLst/>
            </a:prstGeom>
            <a:noFill/>
            <a:ln w="9525">
              <a:noFill/>
              <a:miter lim="800000"/>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0" name="Freeform 16"/>
            <p:cNvSpPr>
              <a:spLocks/>
            </p:cNvSpPr>
            <p:nvPr userDrawn="1"/>
          </p:nvSpPr>
          <p:spPr bwMode="gray">
            <a:xfrm>
              <a:off x="5334" y="121"/>
              <a:ext cx="94" cy="7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1" name="Freeform 17"/>
            <p:cNvSpPr>
              <a:spLocks/>
            </p:cNvSpPr>
            <p:nvPr userDrawn="1"/>
          </p:nvSpPr>
          <p:spPr bwMode="gray">
            <a:xfrm>
              <a:off x="5180" y="200"/>
              <a:ext cx="65" cy="106"/>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2" name="Freeform 18"/>
            <p:cNvSpPr>
              <a:spLocks/>
            </p:cNvSpPr>
            <p:nvPr userDrawn="1"/>
          </p:nvSpPr>
          <p:spPr bwMode="gray">
            <a:xfrm>
              <a:off x="5333" y="200"/>
              <a:ext cx="43" cy="14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3" name="Freeform 19"/>
            <p:cNvSpPr>
              <a:spLocks/>
            </p:cNvSpPr>
            <p:nvPr userDrawn="1"/>
          </p:nvSpPr>
          <p:spPr bwMode="gray">
            <a:xfrm>
              <a:off x="5380" y="200"/>
              <a:ext cx="33" cy="106"/>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4" name="Freeform 20"/>
            <p:cNvSpPr>
              <a:spLocks/>
            </p:cNvSpPr>
            <p:nvPr userDrawn="1"/>
          </p:nvSpPr>
          <p:spPr bwMode="gray">
            <a:xfrm>
              <a:off x="5414" y="200"/>
              <a:ext cx="79" cy="106"/>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5" name="Freeform 21"/>
            <p:cNvSpPr>
              <a:spLocks/>
            </p:cNvSpPr>
            <p:nvPr userDrawn="1"/>
          </p:nvSpPr>
          <p:spPr bwMode="gray">
            <a:xfrm>
              <a:off x="5558" y="200"/>
              <a:ext cx="88" cy="107"/>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6" name="Freeform 22"/>
            <p:cNvSpPr>
              <a:spLocks/>
            </p:cNvSpPr>
            <p:nvPr userDrawn="1"/>
          </p:nvSpPr>
          <p:spPr bwMode="gray">
            <a:xfrm>
              <a:off x="5248" y="200"/>
              <a:ext cx="89" cy="108"/>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7" name="Freeform 23"/>
            <p:cNvSpPr>
              <a:spLocks/>
            </p:cNvSpPr>
            <p:nvPr userDrawn="1"/>
          </p:nvSpPr>
          <p:spPr bwMode="gray">
            <a:xfrm>
              <a:off x="5489" y="198"/>
              <a:ext cx="69" cy="110"/>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grpSp>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50" name="Rectangle 6"/>
          <p:cNvSpPr>
            <a:spLocks noGrp="1" noChangeArrowheads="1"/>
          </p:cNvSpPr>
          <p:nvPr>
            <p:ph type="sldNum" sz="quarter" idx="4"/>
          </p:nvPr>
        </p:nvSpPr>
        <p:spPr bwMode="gray">
          <a:xfrm>
            <a:off x="3503613" y="6616700"/>
            <a:ext cx="2133600" cy="196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fontAlgn="base">
              <a:defRPr kumimoji="0" sz="800">
                <a:solidFill>
                  <a:schemeClr val="tx1"/>
                </a:solidFill>
                <a:latin typeface="Arial" charset="0"/>
              </a:defRPr>
            </a:lvl1pPr>
          </a:lstStyle>
          <a:p>
            <a:pPr>
              <a:spcBef>
                <a:spcPct val="0"/>
              </a:spcBef>
              <a:spcAft>
                <a:spcPct val="0"/>
              </a:spcAft>
            </a:pPr>
            <a:fld id="{3F1B591C-643A-4DB0-8668-9D73415BABBA}" type="slidenum">
              <a:rPr lang="en-US" altLang="ja-JP">
                <a:solidFill>
                  <a:srgbClr val="000000"/>
                </a:solidFill>
                <a:ea typeface="MS UI Gothic" pitchFamily="34" charset="-128"/>
              </a:rPr>
              <a:pPr>
                <a:spcBef>
                  <a:spcPct val="0"/>
                </a:spcBef>
                <a:spcAft>
                  <a:spcPct val="0"/>
                </a:spcAft>
              </a:pPr>
              <a:t>‹#›</a:t>
            </a:fld>
            <a:endParaRPr lang="ja-JP" altLang="en-US">
              <a:solidFill>
                <a:srgbClr val="000000"/>
              </a:solidFill>
              <a:ea typeface="MS UI Gothic" pitchFamily="34" charset="-128"/>
            </a:endParaRPr>
          </a:p>
        </p:txBody>
      </p:sp>
      <p:sp>
        <p:nvSpPr>
          <p:cNvPr id="1031"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ja-JP" smtClean="0"/>
              <a:t>Master title</a:t>
            </a:r>
          </a:p>
        </p:txBody>
      </p:sp>
      <p:sp>
        <p:nvSpPr>
          <p:cNvPr id="1032"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Headline Headline Headline Headline Headline Headline Headline Headline Headline Headline Headline Headline</a:t>
            </a:r>
          </a:p>
          <a:p>
            <a:pPr lvl="1"/>
            <a:r>
              <a:rPr lang="en-US" altLang="ja-JP" smtClean="0"/>
              <a:t>1st subhead 1st subhead 1st subhead 1st subhead 1st subhead 1st subhead 1st subhead 1st subhead 1st subhead 1st subhead </a:t>
            </a:r>
          </a:p>
          <a:p>
            <a:pPr lvl="2"/>
            <a:r>
              <a:rPr lang="en-US" altLang="ja-JP" smtClean="0"/>
              <a:t>2nd subhead 2nd subhead 2nd subhead 2nd subhead 2nd subhead 2nd subhead 2nd subhead 2nd subhead 2nd subhead 2nd subhead </a:t>
            </a:r>
          </a:p>
          <a:p>
            <a:pPr lvl="3"/>
            <a:r>
              <a:rPr lang="en-US" altLang="ja-JP" smtClean="0"/>
              <a:t>Text Text Text Text Text Text Text Text Text Text Text Text Text Text Text Text Text Text Text Text Text Text Text Text Text Text Text Text Text Text Text Text </a:t>
            </a:r>
          </a:p>
        </p:txBody>
      </p:sp>
      <p:sp>
        <p:nvSpPr>
          <p:cNvPr id="646153" name="Text Box 9"/>
          <p:cNvSpPr txBox="1">
            <a:spLocks noChangeArrowheads="1"/>
          </p:cNvSpPr>
          <p:nvPr/>
        </p:nvSpPr>
        <p:spPr bwMode="gray">
          <a:xfrm>
            <a:off x="188913" y="6675438"/>
            <a:ext cx="1835150" cy="152400"/>
          </a:xfrm>
          <a:prstGeom prst="rect">
            <a:avLst/>
          </a:prstGeom>
          <a:noFill/>
          <a:ln w="9525">
            <a:noFill/>
            <a:miter lim="800000"/>
            <a:headEnd/>
            <a:tailEnd/>
          </a:ln>
          <a:effectLst/>
        </p:spPr>
        <p:txBody>
          <a:bodyPr lIns="0" tIns="0" rIns="0" bIns="0" anchor="b">
            <a:spAutoFit/>
          </a:bodyPr>
          <a:lstStyle/>
          <a:p>
            <a:pPr fontAlgn="base">
              <a:spcBef>
                <a:spcPct val="50000"/>
              </a:spcBef>
              <a:spcAft>
                <a:spcPct val="0"/>
              </a:spcAft>
            </a:pPr>
            <a:r>
              <a:rPr lang="en-US" altLang="ja-JP" sz="1000" b="1" dirty="0">
                <a:solidFill>
                  <a:srgbClr val="000000"/>
                </a:solidFill>
                <a:ea typeface="MS UI Gothic" pitchFamily="34" charset="-128"/>
              </a:rPr>
              <a:t> </a:t>
            </a:r>
          </a:p>
        </p:txBody>
      </p:sp>
      <p:sp>
        <p:nvSpPr>
          <p:cNvPr id="21" name="Fußzeilenplatzhalter 10"/>
          <p:cNvSpPr txBox="1">
            <a:spLocks/>
          </p:cNvSpPr>
          <p:nvPr/>
        </p:nvSpPr>
        <p:spPr bwMode="gray">
          <a:xfrm>
            <a:off x="5297488" y="6689725"/>
            <a:ext cx="3738562" cy="123825"/>
          </a:xfrm>
          <a:prstGeom prst="rect">
            <a:avLst/>
          </a:prstGeom>
          <a:noFill/>
          <a:ln w="9525">
            <a:noFill/>
            <a:miter lim="800000"/>
            <a:headEnd/>
            <a:tailEnd/>
          </a:ln>
          <a:effectLst/>
        </p:spPr>
        <p:txBody>
          <a:bodyPr lIns="0" tIns="0" rIns="0" bIns="0" anchor="b"/>
          <a:lstStyle/>
          <a:p>
            <a:pPr algn="r" fontAlgn="base">
              <a:spcBef>
                <a:spcPct val="0"/>
              </a:spcBef>
              <a:spcAft>
                <a:spcPct val="0"/>
              </a:spcAft>
              <a:defRPr/>
            </a:pPr>
            <a:r>
              <a:rPr lang="en-US" altLang="ja-JP" sz="900" dirty="0">
                <a:solidFill>
                  <a:srgbClr val="000000"/>
                </a:solidFill>
                <a:ea typeface="MS UI Gothic" pitchFamily="34" charset="-128"/>
              </a:rPr>
              <a:t>Copyright </a:t>
            </a:r>
            <a:r>
              <a:rPr lang="en-US" altLang="ja-JP" sz="900" dirty="0" smtClean="0">
                <a:solidFill>
                  <a:srgbClr val="000000"/>
                </a:solidFill>
                <a:ea typeface="MS UI Gothic" pitchFamily="34" charset="-128"/>
              </a:rPr>
              <a:t>2012 </a:t>
            </a:r>
            <a:r>
              <a:rPr lang="en-US" altLang="ja-JP" sz="900" dirty="0">
                <a:solidFill>
                  <a:srgbClr val="000000"/>
                </a:solidFill>
                <a:ea typeface="MS UI Gothic" pitchFamily="34" charset="-128"/>
              </a:rPr>
              <a:t>FUJITSU TECHNOLOGY SOLUTIONS</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iming>
    <p:tnLst>
      <p:par>
        <p:cTn id="1" dur="indefinite" restart="never" nodeType="tmRoot"/>
      </p:par>
    </p:tnLst>
  </p:timing>
  <p:hf hdr="0" dt="0"/>
  <p:txStyles>
    <p:titleStyle>
      <a:lvl1pPr algn="l" rtl="0" eaLnBrk="1" fontAlgn="base" hangingPunct="1">
        <a:spcBef>
          <a:spcPct val="0"/>
        </a:spcBef>
        <a:spcAft>
          <a:spcPct val="0"/>
        </a:spcAft>
        <a:tabLst>
          <a:tab pos="3676650" algn="l"/>
        </a:tabLst>
        <a:defRPr kumimoji="1" sz="3200">
          <a:solidFill>
            <a:schemeClr val="tx2"/>
          </a:solidFill>
          <a:latin typeface="+mj-lt"/>
          <a:ea typeface="+mj-ea"/>
          <a:cs typeface="+mj-cs"/>
        </a:defRPr>
      </a:lvl1pPr>
      <a:lvl2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13" descr="ContentGray20_L150"/>
          <p:cNvPicPr>
            <a:picLocks noChangeAspect="1" noChangeArrowheads="1"/>
          </p:cNvPicPr>
          <p:nvPr/>
        </p:nvPicPr>
        <p:blipFill>
          <a:blip r:embed="rId16" cstate="print"/>
          <a:srcRect/>
          <a:stretch>
            <a:fillRect/>
          </a:stretch>
        </p:blipFill>
        <p:spPr bwMode="gray">
          <a:xfrm>
            <a:off x="0" y="0"/>
            <a:ext cx="9144000" cy="1073150"/>
          </a:xfrm>
          <a:prstGeom prst="rect">
            <a:avLst/>
          </a:prstGeom>
          <a:noFill/>
          <a:ln w="9525">
            <a:noFill/>
            <a:miter lim="800000"/>
            <a:headEnd/>
            <a:tailEnd/>
          </a:ln>
        </p:spPr>
      </p:pic>
      <p:grpSp>
        <p:nvGrpSpPr>
          <p:cNvPr id="2" name="Group 14"/>
          <p:cNvGrpSpPr>
            <a:grpSpLocks noChangeAspect="1"/>
          </p:cNvGrpSpPr>
          <p:nvPr/>
        </p:nvGrpSpPr>
        <p:grpSpPr bwMode="auto">
          <a:xfrm>
            <a:off x="7888288" y="79375"/>
            <a:ext cx="1176337" cy="657225"/>
            <a:chOff x="4969" y="50"/>
            <a:chExt cx="741" cy="414"/>
          </a:xfrm>
        </p:grpSpPr>
        <p:sp>
          <p:nvSpPr>
            <p:cNvPr id="646159" name="AutoShape 15"/>
            <p:cNvSpPr>
              <a:spLocks noChangeAspect="1" noChangeArrowheads="1" noTextEdit="1"/>
            </p:cNvSpPr>
            <p:nvPr userDrawn="1"/>
          </p:nvSpPr>
          <p:spPr bwMode="gray">
            <a:xfrm>
              <a:off x="4969" y="50"/>
              <a:ext cx="741" cy="414"/>
            </a:xfrm>
            <a:prstGeom prst="rect">
              <a:avLst/>
            </a:prstGeom>
            <a:noFill/>
            <a:ln w="9525">
              <a:noFill/>
              <a:miter lim="800000"/>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0" name="Freeform 16"/>
            <p:cNvSpPr>
              <a:spLocks/>
            </p:cNvSpPr>
            <p:nvPr userDrawn="1"/>
          </p:nvSpPr>
          <p:spPr bwMode="gray">
            <a:xfrm>
              <a:off x="5334" y="121"/>
              <a:ext cx="94" cy="7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1" name="Freeform 17"/>
            <p:cNvSpPr>
              <a:spLocks/>
            </p:cNvSpPr>
            <p:nvPr userDrawn="1"/>
          </p:nvSpPr>
          <p:spPr bwMode="gray">
            <a:xfrm>
              <a:off x="5180" y="200"/>
              <a:ext cx="65" cy="106"/>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2" name="Freeform 18"/>
            <p:cNvSpPr>
              <a:spLocks/>
            </p:cNvSpPr>
            <p:nvPr userDrawn="1"/>
          </p:nvSpPr>
          <p:spPr bwMode="gray">
            <a:xfrm>
              <a:off x="5333" y="200"/>
              <a:ext cx="43" cy="14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3" name="Freeform 19"/>
            <p:cNvSpPr>
              <a:spLocks/>
            </p:cNvSpPr>
            <p:nvPr userDrawn="1"/>
          </p:nvSpPr>
          <p:spPr bwMode="gray">
            <a:xfrm>
              <a:off x="5380" y="200"/>
              <a:ext cx="33" cy="106"/>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4" name="Freeform 20"/>
            <p:cNvSpPr>
              <a:spLocks/>
            </p:cNvSpPr>
            <p:nvPr userDrawn="1"/>
          </p:nvSpPr>
          <p:spPr bwMode="gray">
            <a:xfrm>
              <a:off x="5414" y="200"/>
              <a:ext cx="79" cy="106"/>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5" name="Freeform 21"/>
            <p:cNvSpPr>
              <a:spLocks/>
            </p:cNvSpPr>
            <p:nvPr userDrawn="1"/>
          </p:nvSpPr>
          <p:spPr bwMode="gray">
            <a:xfrm>
              <a:off x="5558" y="200"/>
              <a:ext cx="88" cy="107"/>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6" name="Freeform 22"/>
            <p:cNvSpPr>
              <a:spLocks/>
            </p:cNvSpPr>
            <p:nvPr userDrawn="1"/>
          </p:nvSpPr>
          <p:spPr bwMode="gray">
            <a:xfrm>
              <a:off x="5248" y="200"/>
              <a:ext cx="89" cy="108"/>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67" name="Freeform 23"/>
            <p:cNvSpPr>
              <a:spLocks/>
            </p:cNvSpPr>
            <p:nvPr userDrawn="1"/>
          </p:nvSpPr>
          <p:spPr bwMode="gray">
            <a:xfrm>
              <a:off x="5489" y="198"/>
              <a:ext cx="69" cy="110"/>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grpSp>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fontAlgn="base">
              <a:spcBef>
                <a:spcPct val="0"/>
              </a:spcBef>
              <a:spcAft>
                <a:spcPct val="0"/>
              </a:spcAft>
              <a:defRPr/>
            </a:pPr>
            <a:endParaRPr kumimoji="1" lang="ja-JP" altLang="en-US">
              <a:solidFill>
                <a:srgbClr val="000000"/>
              </a:solidFill>
              <a:latin typeface="ＭＳ Ｐゴシック" charset="-128"/>
            </a:endParaRPr>
          </a:p>
        </p:txBody>
      </p:sp>
      <p:sp>
        <p:nvSpPr>
          <p:cNvPr id="646150" name="Rectangle 6"/>
          <p:cNvSpPr>
            <a:spLocks noGrp="1" noChangeArrowheads="1"/>
          </p:cNvSpPr>
          <p:nvPr>
            <p:ph type="sldNum" sz="quarter" idx="4"/>
          </p:nvPr>
        </p:nvSpPr>
        <p:spPr bwMode="gray">
          <a:xfrm>
            <a:off x="3503613" y="6616700"/>
            <a:ext cx="2133600" cy="196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fontAlgn="base">
              <a:defRPr kumimoji="0" sz="800">
                <a:solidFill>
                  <a:schemeClr val="tx1"/>
                </a:solidFill>
                <a:latin typeface="Arial" charset="0"/>
              </a:defRPr>
            </a:lvl1pPr>
          </a:lstStyle>
          <a:p>
            <a:pPr>
              <a:spcBef>
                <a:spcPct val="0"/>
              </a:spcBef>
              <a:spcAft>
                <a:spcPct val="0"/>
              </a:spcAft>
            </a:pPr>
            <a:fld id="{3F1B591C-643A-4DB0-8668-9D73415BABBA}" type="slidenum">
              <a:rPr lang="en-US" altLang="ja-JP">
                <a:solidFill>
                  <a:srgbClr val="000000"/>
                </a:solidFill>
                <a:ea typeface="MS UI Gothic" pitchFamily="34" charset="-128"/>
              </a:rPr>
              <a:pPr>
                <a:spcBef>
                  <a:spcPct val="0"/>
                </a:spcBef>
                <a:spcAft>
                  <a:spcPct val="0"/>
                </a:spcAft>
              </a:pPr>
              <a:t>‹#›</a:t>
            </a:fld>
            <a:endParaRPr lang="ja-JP" altLang="en-US">
              <a:solidFill>
                <a:srgbClr val="000000"/>
              </a:solidFill>
              <a:ea typeface="MS UI Gothic" pitchFamily="34" charset="-128"/>
            </a:endParaRPr>
          </a:p>
        </p:txBody>
      </p:sp>
      <p:sp>
        <p:nvSpPr>
          <p:cNvPr id="1031"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ja-JP" smtClean="0"/>
              <a:t>Master title</a:t>
            </a:r>
          </a:p>
        </p:txBody>
      </p:sp>
      <p:sp>
        <p:nvSpPr>
          <p:cNvPr id="1032"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Headline Headline Headline Headline Headline Headline Headline Headline Headline Headline Headline Headline</a:t>
            </a:r>
          </a:p>
          <a:p>
            <a:pPr lvl="1"/>
            <a:r>
              <a:rPr lang="en-US" altLang="ja-JP" smtClean="0"/>
              <a:t>1st subhead 1st subhead 1st subhead 1st subhead 1st subhead 1st subhead 1st subhead 1st subhead 1st subhead 1st subhead </a:t>
            </a:r>
          </a:p>
          <a:p>
            <a:pPr lvl="2"/>
            <a:r>
              <a:rPr lang="en-US" altLang="ja-JP" smtClean="0"/>
              <a:t>2nd subhead 2nd subhead 2nd subhead 2nd subhead 2nd subhead 2nd subhead 2nd subhead 2nd subhead 2nd subhead 2nd subhead </a:t>
            </a:r>
          </a:p>
          <a:p>
            <a:pPr lvl="3"/>
            <a:r>
              <a:rPr lang="en-US" altLang="ja-JP" smtClean="0"/>
              <a:t>Text Text Text Text Text Text Text Text Text Text Text Text Text Text Text Text Text Text Text Text Text Text Text Text Text Text Text Text Text Text Text Text </a:t>
            </a:r>
          </a:p>
        </p:txBody>
      </p:sp>
      <p:sp>
        <p:nvSpPr>
          <p:cNvPr id="646153" name="Text Box 9"/>
          <p:cNvSpPr txBox="1">
            <a:spLocks noChangeArrowheads="1"/>
          </p:cNvSpPr>
          <p:nvPr/>
        </p:nvSpPr>
        <p:spPr bwMode="gray">
          <a:xfrm>
            <a:off x="188913" y="6675438"/>
            <a:ext cx="1835150" cy="152400"/>
          </a:xfrm>
          <a:prstGeom prst="rect">
            <a:avLst/>
          </a:prstGeom>
          <a:noFill/>
          <a:ln w="9525">
            <a:noFill/>
            <a:miter lim="800000"/>
            <a:headEnd/>
            <a:tailEnd/>
          </a:ln>
          <a:effectLst/>
        </p:spPr>
        <p:txBody>
          <a:bodyPr lIns="0" tIns="0" rIns="0" bIns="0" anchor="b">
            <a:spAutoFit/>
          </a:bodyPr>
          <a:lstStyle/>
          <a:p>
            <a:pPr fontAlgn="base">
              <a:spcBef>
                <a:spcPct val="50000"/>
              </a:spcBef>
              <a:spcAft>
                <a:spcPct val="0"/>
              </a:spcAft>
            </a:pPr>
            <a:r>
              <a:rPr lang="en-US" altLang="ja-JP" sz="1000" b="1" dirty="0">
                <a:solidFill>
                  <a:srgbClr val="000000"/>
                </a:solidFill>
                <a:ea typeface="MS UI Gothic" pitchFamily="34" charset="-128"/>
              </a:rPr>
              <a:t> </a:t>
            </a:r>
          </a:p>
        </p:txBody>
      </p:sp>
      <p:sp>
        <p:nvSpPr>
          <p:cNvPr id="21" name="Fußzeilenplatzhalter 10"/>
          <p:cNvSpPr txBox="1">
            <a:spLocks/>
          </p:cNvSpPr>
          <p:nvPr/>
        </p:nvSpPr>
        <p:spPr bwMode="gray">
          <a:xfrm>
            <a:off x="5297488" y="6689725"/>
            <a:ext cx="3738562" cy="123825"/>
          </a:xfrm>
          <a:prstGeom prst="rect">
            <a:avLst/>
          </a:prstGeom>
          <a:noFill/>
          <a:ln w="9525">
            <a:noFill/>
            <a:miter lim="800000"/>
            <a:headEnd/>
            <a:tailEnd/>
          </a:ln>
          <a:effectLst/>
        </p:spPr>
        <p:txBody>
          <a:bodyPr lIns="0" tIns="0" rIns="0" bIns="0" anchor="b"/>
          <a:lstStyle/>
          <a:p>
            <a:pPr algn="r" fontAlgn="base">
              <a:spcBef>
                <a:spcPct val="0"/>
              </a:spcBef>
              <a:spcAft>
                <a:spcPct val="0"/>
              </a:spcAft>
              <a:defRPr/>
            </a:pPr>
            <a:r>
              <a:rPr lang="en-US" altLang="ja-JP" sz="900" dirty="0">
                <a:solidFill>
                  <a:srgbClr val="000000"/>
                </a:solidFill>
                <a:ea typeface="MS UI Gothic" pitchFamily="34" charset="-128"/>
              </a:rPr>
              <a:t>Copyright </a:t>
            </a:r>
            <a:r>
              <a:rPr lang="en-US" altLang="ja-JP" sz="900" dirty="0" smtClean="0">
                <a:solidFill>
                  <a:srgbClr val="000000"/>
                </a:solidFill>
                <a:ea typeface="MS UI Gothic" pitchFamily="34" charset="-128"/>
              </a:rPr>
              <a:t>2012 </a:t>
            </a:r>
            <a:r>
              <a:rPr lang="en-US" altLang="ja-JP" sz="900" dirty="0">
                <a:solidFill>
                  <a:srgbClr val="000000"/>
                </a:solidFill>
                <a:ea typeface="MS UI Gothic" pitchFamily="34" charset="-128"/>
              </a:rPr>
              <a:t>FUJITSU TECHNOLOGY SOLUTIONS</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timing>
    <p:tnLst>
      <p:par>
        <p:cTn id="1" dur="indefinite" restart="never" nodeType="tmRoot"/>
      </p:par>
    </p:tnLst>
  </p:timing>
  <p:hf hdr="0" dt="0"/>
  <p:txStyles>
    <p:titleStyle>
      <a:lvl1pPr algn="l" rtl="0" eaLnBrk="1" fontAlgn="base" hangingPunct="1">
        <a:spcBef>
          <a:spcPct val="0"/>
        </a:spcBef>
        <a:spcAft>
          <a:spcPct val="0"/>
        </a:spcAft>
        <a:tabLst>
          <a:tab pos="3676650" algn="l"/>
        </a:tabLst>
        <a:defRPr kumimoji="1" sz="3200">
          <a:solidFill>
            <a:schemeClr val="tx2"/>
          </a:solidFill>
          <a:latin typeface="+mj-lt"/>
          <a:ea typeface="+mj-ea"/>
          <a:cs typeface="+mj-cs"/>
        </a:defRPr>
      </a:lvl1pPr>
      <a:lvl2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7"/>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ergey.Shuichkov@ts.fujitsu.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oleObject" Target="../embeddings/oleObject2.bin"/><Relationship Id="rId26" Type="http://schemas.openxmlformats.org/officeDocument/2006/relationships/image" Target="../media/image23.jpeg"/><Relationship Id="rId3" Type="http://schemas.openxmlformats.org/officeDocument/2006/relationships/tags" Target="../tags/tag34.xml"/><Relationship Id="rId21" Type="http://schemas.openxmlformats.org/officeDocument/2006/relationships/image" Target="../media/image18.jpeg"/><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notesSlide" Target="../notesSlides/notesSlide4.xml"/><Relationship Id="rId25" Type="http://schemas.openxmlformats.org/officeDocument/2006/relationships/image" Target="../media/image22.jpeg"/><Relationship Id="rId2" Type="http://schemas.openxmlformats.org/officeDocument/2006/relationships/tags" Target="../tags/tag33.xml"/><Relationship Id="rId16" Type="http://schemas.openxmlformats.org/officeDocument/2006/relationships/slideLayout" Target="../slideLayouts/slideLayout6.xml"/><Relationship Id="rId20" Type="http://schemas.openxmlformats.org/officeDocument/2006/relationships/image" Target="../media/image17.jpeg"/><Relationship Id="rId1" Type="http://schemas.openxmlformats.org/officeDocument/2006/relationships/vmlDrawing" Target="../drawings/vmlDrawing2.v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image" Target="../media/image21.jpeg"/><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image" Target="../media/image20.jpeg"/><Relationship Id="rId10" Type="http://schemas.openxmlformats.org/officeDocument/2006/relationships/tags" Target="../tags/tag41.xml"/><Relationship Id="rId19" Type="http://schemas.openxmlformats.org/officeDocument/2006/relationships/image" Target="../media/image16.emf"/><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6.jpe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5.emf"/><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tags" Target="../tags/tag17.xml"/><Relationship Id="rId11" Type="http://schemas.openxmlformats.org/officeDocument/2006/relationships/oleObject" Target="../embeddings/oleObject1.bin"/><Relationship Id="rId5" Type="http://schemas.openxmlformats.org/officeDocument/2006/relationships/tags" Target="../tags/tag16.xml"/><Relationship Id="rId10" Type="http://schemas.openxmlformats.org/officeDocument/2006/relationships/notesSlide" Target="../notesSlides/notesSlide1.xml"/><Relationship Id="rId4" Type="http://schemas.openxmlformats.org/officeDocument/2006/relationships/tags" Target="../tags/tag15.xml"/><Relationship Id="rId9"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2" Type="http://schemas.openxmlformats.org/officeDocument/2006/relationships/tags" Target="../tags/tag21.xml"/><Relationship Id="rId16" Type="http://schemas.openxmlformats.org/officeDocument/2006/relationships/image" Target="../media/image15.jpe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notesSlide" Target="../notesSlides/notesSlide3.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ru-RU" dirty="0" smtClean="0"/>
              <a:t>СХД как решение для провайдеров</a:t>
            </a:r>
            <a:endParaRPr lang="de-DE" dirty="0"/>
          </a:p>
        </p:txBody>
      </p:sp>
      <p:sp>
        <p:nvSpPr>
          <p:cNvPr id="3" name="Untertitel 2"/>
          <p:cNvSpPr>
            <a:spLocks noGrp="1"/>
          </p:cNvSpPr>
          <p:nvPr>
            <p:ph type="subTitle" idx="1"/>
          </p:nvPr>
        </p:nvSpPr>
        <p:spPr/>
        <p:txBody>
          <a:bodyPr>
            <a:normAutofit/>
          </a:bodyPr>
          <a:lstStyle/>
          <a:p>
            <a:pPr algn="r"/>
            <a:r>
              <a:rPr lang="ru-RU" sz="1800" b="1" dirty="0" smtClean="0">
                <a:latin typeface="Arial" pitchFamily="34" charset="0"/>
                <a:cs typeface="Arial" pitchFamily="34" charset="0"/>
              </a:rPr>
              <a:t>Сергей Шуичков</a:t>
            </a:r>
          </a:p>
          <a:p>
            <a:pPr algn="r"/>
            <a:r>
              <a:rPr lang="en-US" sz="1800" dirty="0" smtClean="0">
                <a:latin typeface="Arial" pitchFamily="34" charset="0"/>
                <a:cs typeface="Arial" pitchFamily="34" charset="0"/>
                <a:hlinkClick r:id="rId2"/>
              </a:rPr>
              <a:t>Sergey.Shuichkov@ts.fujitsu.com</a:t>
            </a:r>
            <a:endParaRPr lang="en-US" sz="1800" dirty="0" smtClean="0">
              <a:latin typeface="Arial" pitchFamily="34" charset="0"/>
              <a:cs typeface="Arial" pitchFamily="34" charset="0"/>
            </a:endParaRPr>
          </a:p>
          <a:p>
            <a:pPr algn="r"/>
            <a:r>
              <a:rPr lang="en-US" sz="1800" dirty="0" smtClean="0">
                <a:latin typeface="Arial" pitchFamily="34" charset="0"/>
                <a:cs typeface="Arial" pitchFamily="34" charset="0"/>
              </a:rPr>
              <a:t>+7-982-68-700-78</a:t>
            </a:r>
            <a:endParaRPr lang="de-DE"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8"/>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5130" name="think-cell Folie" r:id="rId18" imgW="360" imgH="360" progId="">
                  <p:embed/>
                </p:oleObj>
              </mc:Choice>
              <mc:Fallback>
                <p:oleObj name="think-cell Folie" r:id="rId18" imgW="360" imgH="360" progId="">
                  <p:embed/>
                  <p:pic>
                    <p:nvPicPr>
                      <p:cNvPr id="0" name=""/>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Titel 1"/>
          <p:cNvSpPr>
            <a:spLocks noGrp="1"/>
          </p:cNvSpPr>
          <p:nvPr>
            <p:ph type="title"/>
          </p:nvPr>
        </p:nvSpPr>
        <p:spPr/>
        <p:txBody>
          <a:bodyPr/>
          <a:lstStyle/>
          <a:p>
            <a:r>
              <a:rPr lang="ru-RU" dirty="0" smtClean="0"/>
              <a:t>Гибкая архитектура семейства для поддержки растущих объемов данных</a:t>
            </a:r>
            <a:endParaRPr lang="en-US" dirty="0" smtClean="0">
              <a:ea typeface="ＭＳ Ｐゴシック" panose="020B0600070205080204" pitchFamily="34" charset="-128"/>
            </a:endParaRPr>
          </a:p>
        </p:txBody>
      </p:sp>
      <p:sp>
        <p:nvSpPr>
          <p:cNvPr id="31" name="TextBox 30"/>
          <p:cNvSpPr txBox="1">
            <a:spLocks noChangeArrowheads="1"/>
          </p:cNvSpPr>
          <p:nvPr/>
        </p:nvSpPr>
        <p:spPr bwMode="gray">
          <a:xfrm rot="16200000">
            <a:off x="-1284287" y="4580996"/>
            <a:ext cx="3359149" cy="288925"/>
          </a:xfrm>
          <a:prstGeom prst="rect">
            <a:avLst/>
          </a:prstGeom>
          <a:noFill/>
          <a:ln w="9525">
            <a:noFill/>
            <a:miter lim="800000"/>
            <a:headEnd/>
            <a:tailEnd/>
          </a:ln>
        </p:spPr>
        <p:txBody>
          <a:bodyPr wrap="none" lIns="0" tIns="0" rIns="0" bIns="36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ru-RU" sz="1400" dirty="0"/>
              <a:t>Емкость</a:t>
            </a:r>
            <a:r>
              <a:rPr lang="en-US" sz="1400" dirty="0"/>
              <a:t> </a:t>
            </a:r>
          </a:p>
        </p:txBody>
      </p:sp>
      <p:sp>
        <p:nvSpPr>
          <p:cNvPr id="32" name="Freihandform 31"/>
          <p:cNvSpPr/>
          <p:nvPr/>
        </p:nvSpPr>
        <p:spPr bwMode="gray">
          <a:xfrm>
            <a:off x="539750" y="3045885"/>
            <a:ext cx="7596188" cy="2976033"/>
          </a:xfrm>
          <a:custGeom>
            <a:avLst/>
            <a:gdLst>
              <a:gd name="connsiteX0" fmla="*/ 0 w 7896225"/>
              <a:gd name="connsiteY0" fmla="*/ 0 h 3248025"/>
              <a:gd name="connsiteX1" fmla="*/ 0 w 7896225"/>
              <a:gd name="connsiteY1" fmla="*/ 3248025 h 3248025"/>
              <a:gd name="connsiteX2" fmla="*/ 7896225 w 7896225"/>
              <a:gd name="connsiteY2" fmla="*/ 3248025 h 3248025"/>
              <a:gd name="connsiteX0" fmla="*/ 0 w 7896225"/>
              <a:gd name="connsiteY0" fmla="*/ 0 h 3248025"/>
              <a:gd name="connsiteX1" fmla="*/ 17004 w 7896225"/>
              <a:gd name="connsiteY1" fmla="*/ 11113 h 3248025"/>
              <a:gd name="connsiteX2" fmla="*/ 0 w 7896225"/>
              <a:gd name="connsiteY2" fmla="*/ 3248025 h 3248025"/>
              <a:gd name="connsiteX3" fmla="*/ 7896225 w 7896225"/>
              <a:gd name="connsiteY3" fmla="*/ 3248025 h 3248025"/>
              <a:gd name="connsiteX0" fmla="*/ 0 w 7896225"/>
              <a:gd name="connsiteY0" fmla="*/ 0 h 3252192"/>
              <a:gd name="connsiteX1" fmla="*/ 17004 w 7896225"/>
              <a:gd name="connsiteY1" fmla="*/ 11113 h 3252192"/>
              <a:gd name="connsiteX2" fmla="*/ 17004 w 7896225"/>
              <a:gd name="connsiteY2" fmla="*/ 3252192 h 3252192"/>
              <a:gd name="connsiteX3" fmla="*/ 7896225 w 7896225"/>
              <a:gd name="connsiteY3" fmla="*/ 3248025 h 3252192"/>
              <a:gd name="connsiteX0" fmla="*/ 0 w 7902575"/>
              <a:gd name="connsiteY0" fmla="*/ 0 h 3252192"/>
              <a:gd name="connsiteX1" fmla="*/ 17004 w 7902575"/>
              <a:gd name="connsiteY1" fmla="*/ 11113 h 3252192"/>
              <a:gd name="connsiteX2" fmla="*/ 17004 w 7902575"/>
              <a:gd name="connsiteY2" fmla="*/ 3252192 h 3252192"/>
              <a:gd name="connsiteX3" fmla="*/ 7902575 w 7902575"/>
              <a:gd name="connsiteY3" fmla="*/ 3252191 h 3252192"/>
              <a:gd name="connsiteX0" fmla="*/ 0 w 7885571"/>
              <a:gd name="connsiteY0" fmla="*/ 0 h 3241079"/>
              <a:gd name="connsiteX1" fmla="*/ 0 w 7885571"/>
              <a:gd name="connsiteY1" fmla="*/ 3241079 h 3241079"/>
              <a:gd name="connsiteX2" fmla="*/ 7885571 w 7885571"/>
              <a:gd name="connsiteY2" fmla="*/ 3241078 h 3241079"/>
              <a:gd name="connsiteX0" fmla="*/ 2145 w 7887716"/>
              <a:gd name="connsiteY0" fmla="*/ 1 h 3241080"/>
              <a:gd name="connsiteX1" fmla="*/ 2145 w 7887716"/>
              <a:gd name="connsiteY1" fmla="*/ 0 h 3241080"/>
              <a:gd name="connsiteX2" fmla="*/ 2145 w 7887716"/>
              <a:gd name="connsiteY2" fmla="*/ 3241080 h 3241080"/>
              <a:gd name="connsiteX3" fmla="*/ 7887716 w 7887716"/>
              <a:gd name="connsiteY3" fmla="*/ 3241079 h 3241080"/>
              <a:gd name="connsiteX0" fmla="*/ 2145 w 7887716"/>
              <a:gd name="connsiteY0" fmla="*/ 1 h 3241080"/>
              <a:gd name="connsiteX1" fmla="*/ 2145 w 7887716"/>
              <a:gd name="connsiteY1" fmla="*/ 0 h 3241080"/>
              <a:gd name="connsiteX2" fmla="*/ 2145 w 7887716"/>
              <a:gd name="connsiteY2" fmla="*/ 3241080 h 3241080"/>
              <a:gd name="connsiteX3" fmla="*/ 7887716 w 7887716"/>
              <a:gd name="connsiteY3" fmla="*/ 3241079 h 3241080"/>
              <a:gd name="connsiteX0" fmla="*/ 2145 w 7887716"/>
              <a:gd name="connsiteY0" fmla="*/ 1 h 3241079"/>
              <a:gd name="connsiteX1" fmla="*/ 2145 w 7887716"/>
              <a:gd name="connsiteY1" fmla="*/ 0 h 3241079"/>
              <a:gd name="connsiteX2" fmla="*/ 2145 w 7887716"/>
              <a:gd name="connsiteY2" fmla="*/ 3241079 h 3241079"/>
              <a:gd name="connsiteX3" fmla="*/ 7887716 w 7887716"/>
              <a:gd name="connsiteY3" fmla="*/ 3241079 h 3241079"/>
              <a:gd name="connsiteX0" fmla="*/ 2145 w 7887716"/>
              <a:gd name="connsiteY0" fmla="*/ 1 h 3241080"/>
              <a:gd name="connsiteX1" fmla="*/ 2145 w 7887716"/>
              <a:gd name="connsiteY1" fmla="*/ 0 h 3241080"/>
              <a:gd name="connsiteX2" fmla="*/ 2145 w 7887716"/>
              <a:gd name="connsiteY2" fmla="*/ 3241079 h 3241080"/>
              <a:gd name="connsiteX3" fmla="*/ 7887716 w 7887716"/>
              <a:gd name="connsiteY3" fmla="*/ 3241080 h 3241080"/>
            </a:gdLst>
            <a:ahLst/>
            <a:cxnLst>
              <a:cxn ang="0">
                <a:pos x="connsiteX0" y="connsiteY0"/>
              </a:cxn>
              <a:cxn ang="0">
                <a:pos x="connsiteX1" y="connsiteY1"/>
              </a:cxn>
              <a:cxn ang="0">
                <a:pos x="connsiteX2" y="connsiteY2"/>
              </a:cxn>
              <a:cxn ang="0">
                <a:pos x="connsiteX3" y="connsiteY3"/>
              </a:cxn>
            </a:cxnLst>
            <a:rect l="l" t="t" r="r" b="b"/>
            <a:pathLst>
              <a:path w="7887716" h="3241080">
                <a:moveTo>
                  <a:pt x="2145" y="1"/>
                </a:moveTo>
                <a:lnTo>
                  <a:pt x="2145" y="0"/>
                </a:lnTo>
                <a:cubicBezTo>
                  <a:pt x="4290" y="1079568"/>
                  <a:pt x="0" y="2161511"/>
                  <a:pt x="2145" y="3241079"/>
                </a:cubicBezTo>
                <a:lnTo>
                  <a:pt x="7887716" y="3241080"/>
                </a:lnTo>
              </a:path>
            </a:pathLst>
          </a:cu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3" name="TextBox 30"/>
          <p:cNvSpPr txBox="1">
            <a:spLocks noChangeArrowheads="1"/>
          </p:cNvSpPr>
          <p:nvPr/>
        </p:nvSpPr>
        <p:spPr bwMode="gray">
          <a:xfrm>
            <a:off x="539751" y="6019801"/>
            <a:ext cx="7561263" cy="385233"/>
          </a:xfrm>
          <a:prstGeom prst="rect">
            <a:avLst/>
          </a:prstGeom>
          <a:noFill/>
          <a:ln w="9525">
            <a:noFill/>
            <a:miter lim="800000"/>
            <a:headEnd/>
            <a:tailEnd/>
          </a:ln>
        </p:spPr>
        <p:txBody>
          <a:bodyPr wrap="none" lIns="0" tIns="90000" rIns="0" bIns="9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ru-RU" sz="1400" dirty="0"/>
              <a:t>Готовность</a:t>
            </a:r>
            <a:r>
              <a:rPr lang="en-US" sz="1400" dirty="0"/>
              <a:t>, </a:t>
            </a:r>
            <a:r>
              <a:rPr lang="ru-RU" sz="1400" dirty="0"/>
              <a:t>производительность</a:t>
            </a:r>
            <a:endParaRPr lang="en-US" sz="1400" dirty="0"/>
          </a:p>
        </p:txBody>
      </p:sp>
      <p:sp>
        <p:nvSpPr>
          <p:cNvPr id="34" name="Abgerundetes Rechteck 33"/>
          <p:cNvSpPr/>
          <p:nvPr>
            <p:custDataLst>
              <p:tags r:id="rId3"/>
            </p:custDataLst>
          </p:nvPr>
        </p:nvSpPr>
        <p:spPr bwMode="gray">
          <a:xfrm>
            <a:off x="2051051" y="4389967"/>
            <a:ext cx="1368425" cy="1536700"/>
          </a:xfrm>
          <a:prstGeom prst="roundRect">
            <a:avLst>
              <a:gd name="adj" fmla="val 11198"/>
            </a:avLst>
          </a:prstGeom>
          <a:gradFill flip="none" rotWithShape="1">
            <a:gsLst>
              <a:gs pos="0">
                <a:schemeClr val="bg2"/>
              </a:gs>
              <a:gs pos="50000">
                <a:schemeClr val="bg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tIns="46800" rIns="54000"/>
          <a:lstStyle/>
          <a:p>
            <a:pPr fontAlgn="auto">
              <a:spcBef>
                <a:spcPts val="400"/>
              </a:spcBef>
              <a:spcAft>
                <a:spcPts val="400"/>
              </a:spcAft>
              <a:buClr>
                <a:schemeClr val="accent2"/>
              </a:buClr>
              <a:defRPr/>
            </a:pPr>
            <a:r>
              <a:rPr lang="en-US" sz="1400" dirty="0">
                <a:solidFill>
                  <a:srgbClr val="FF0000"/>
                </a:solidFill>
              </a:rPr>
              <a:t>DX200</a:t>
            </a:r>
          </a:p>
        </p:txBody>
      </p:sp>
      <p:sp>
        <p:nvSpPr>
          <p:cNvPr id="35" name="Abgerundetes Rechteck 34"/>
          <p:cNvSpPr/>
          <p:nvPr>
            <p:custDataLst>
              <p:tags r:id="rId4"/>
            </p:custDataLst>
          </p:nvPr>
        </p:nvSpPr>
        <p:spPr bwMode="gray">
          <a:xfrm>
            <a:off x="3495676" y="3909484"/>
            <a:ext cx="1368425" cy="2015067"/>
          </a:xfrm>
          <a:prstGeom prst="roundRect">
            <a:avLst>
              <a:gd name="adj" fmla="val 8819"/>
            </a:avLst>
          </a:prstGeom>
          <a:gradFill flip="none" rotWithShape="1">
            <a:gsLst>
              <a:gs pos="0">
                <a:schemeClr val="bg2"/>
              </a:gs>
              <a:gs pos="50000">
                <a:schemeClr val="bg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tIns="46800" rIns="54000"/>
          <a:lstStyle/>
          <a:p>
            <a:pPr fontAlgn="auto">
              <a:spcBef>
                <a:spcPts val="400"/>
              </a:spcBef>
              <a:spcAft>
                <a:spcPts val="400"/>
              </a:spcAft>
              <a:buClr>
                <a:schemeClr val="accent2"/>
              </a:buClr>
              <a:defRPr/>
            </a:pPr>
            <a:r>
              <a:rPr lang="en-US" sz="1400" dirty="0">
                <a:solidFill>
                  <a:srgbClr val="FF0000"/>
                </a:solidFill>
              </a:rPr>
              <a:t>DX500</a:t>
            </a:r>
          </a:p>
        </p:txBody>
      </p:sp>
      <p:sp>
        <p:nvSpPr>
          <p:cNvPr id="38" name="Auf der gleichen Seite des Rechtecks liegende Ecken abrunden 37"/>
          <p:cNvSpPr/>
          <p:nvPr>
            <p:custDataLst>
              <p:tags r:id="rId5"/>
            </p:custDataLst>
          </p:nvPr>
        </p:nvSpPr>
        <p:spPr bwMode="gray">
          <a:xfrm>
            <a:off x="2124076" y="4821767"/>
            <a:ext cx="1223963" cy="1102784"/>
          </a:xfrm>
          <a:prstGeom prst="round2SameRect">
            <a:avLst>
              <a:gd name="adj1" fmla="val 16013"/>
              <a:gd name="adj2" fmla="val 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66700" indent="-266700" fontAlgn="auto">
              <a:spcBef>
                <a:spcPts val="400"/>
              </a:spcBef>
              <a:spcAft>
                <a:spcPts val="0"/>
              </a:spcAft>
              <a:buClr>
                <a:schemeClr val="accent2"/>
              </a:buClr>
              <a:defRPr/>
            </a:pPr>
            <a:endParaRPr lang="en-US" dirty="0">
              <a:solidFill>
                <a:schemeClr val="tx1"/>
              </a:solidFill>
            </a:endParaRPr>
          </a:p>
        </p:txBody>
      </p:sp>
      <p:sp>
        <p:nvSpPr>
          <p:cNvPr id="43" name="Auf der gleichen Seite des Rechtecks liegende Ecken abrunden 42"/>
          <p:cNvSpPr/>
          <p:nvPr>
            <p:custDataLst>
              <p:tags r:id="rId6"/>
            </p:custDataLst>
          </p:nvPr>
        </p:nvSpPr>
        <p:spPr bwMode="gray">
          <a:xfrm>
            <a:off x="2123726" y="4821347"/>
            <a:ext cx="1224139" cy="1104000"/>
          </a:xfrm>
          <a:prstGeom prst="round2SameRect">
            <a:avLst>
              <a:gd name="adj1" fmla="val 16014"/>
              <a:gd name="adj2" fmla="val 0"/>
            </a:avLst>
          </a:prstGeom>
          <a:solidFill>
            <a:schemeClr val="bg1"/>
          </a:solidFill>
          <a:ln w="9525">
            <a:gradFill>
              <a:gsLst>
                <a:gs pos="0">
                  <a:schemeClr val="accent1"/>
                </a:gs>
                <a:gs pos="50000">
                  <a:schemeClr val="accent1">
                    <a:lumMod val="20000"/>
                    <a:lumOff val="80000"/>
                  </a:schemeClr>
                </a:gs>
                <a:gs pos="10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tIns="72000"/>
          <a:lstStyle/>
          <a:p>
            <a:pPr marL="182563" indent="-182563" fontAlgn="auto">
              <a:spcBef>
                <a:spcPts val="400"/>
              </a:spcBef>
              <a:spcAft>
                <a:spcPts val="0"/>
              </a:spcAft>
              <a:buClr>
                <a:schemeClr val="accent2"/>
              </a:buClr>
              <a:defRPr/>
            </a:pPr>
            <a:endParaRPr lang="en-US" sz="1400" dirty="0">
              <a:solidFill>
                <a:schemeClr val="tx1"/>
              </a:solidFill>
            </a:endParaRPr>
          </a:p>
        </p:txBody>
      </p:sp>
      <p:sp>
        <p:nvSpPr>
          <p:cNvPr id="51" name="Auf der gleichen Seite des Rechtecks liegende Ecken abrunden 50"/>
          <p:cNvSpPr/>
          <p:nvPr>
            <p:custDataLst>
              <p:tags r:id="rId7"/>
            </p:custDataLst>
          </p:nvPr>
        </p:nvSpPr>
        <p:spPr bwMode="gray">
          <a:xfrm>
            <a:off x="3567113" y="4341284"/>
            <a:ext cx="1225550" cy="1583267"/>
          </a:xfrm>
          <a:prstGeom prst="round2SameRect">
            <a:avLst>
              <a:gd name="adj1" fmla="val 11013"/>
              <a:gd name="adj2" fmla="val 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66700" indent="-266700" fontAlgn="auto">
              <a:spcBef>
                <a:spcPts val="400"/>
              </a:spcBef>
              <a:spcAft>
                <a:spcPts val="0"/>
              </a:spcAft>
              <a:buClr>
                <a:schemeClr val="accent2"/>
              </a:buClr>
              <a:defRPr/>
            </a:pPr>
            <a:endParaRPr lang="en-US" dirty="0">
              <a:solidFill>
                <a:schemeClr val="tx1"/>
              </a:solidFill>
            </a:endParaRPr>
          </a:p>
        </p:txBody>
      </p:sp>
      <p:sp>
        <p:nvSpPr>
          <p:cNvPr id="54" name="Auf der gleichen Seite des Rechtecks liegende Ecken abrunden 53"/>
          <p:cNvSpPr/>
          <p:nvPr>
            <p:custDataLst>
              <p:tags r:id="rId8"/>
            </p:custDataLst>
          </p:nvPr>
        </p:nvSpPr>
        <p:spPr bwMode="gray">
          <a:xfrm>
            <a:off x="3567839" y="4341347"/>
            <a:ext cx="1224139" cy="1584000"/>
          </a:xfrm>
          <a:prstGeom prst="round2SameRect">
            <a:avLst>
              <a:gd name="adj1" fmla="val 11014"/>
              <a:gd name="adj2" fmla="val 0"/>
            </a:avLst>
          </a:prstGeom>
          <a:solidFill>
            <a:schemeClr val="bg1"/>
          </a:solidFill>
          <a:ln w="9525">
            <a:gradFill>
              <a:gsLst>
                <a:gs pos="0">
                  <a:schemeClr val="accent1"/>
                </a:gs>
                <a:gs pos="50000">
                  <a:schemeClr val="accent1">
                    <a:lumMod val="20000"/>
                    <a:lumOff val="80000"/>
                  </a:schemeClr>
                </a:gs>
                <a:gs pos="10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tIns="72000"/>
          <a:lstStyle/>
          <a:p>
            <a:pPr marL="182563" indent="-182563" fontAlgn="auto">
              <a:spcBef>
                <a:spcPts val="400"/>
              </a:spcBef>
              <a:spcAft>
                <a:spcPts val="0"/>
              </a:spcAft>
              <a:buClr>
                <a:schemeClr val="accent2"/>
              </a:buClr>
              <a:defRPr/>
            </a:pPr>
            <a:endParaRPr lang="en-US" sz="1400" dirty="0">
              <a:solidFill>
                <a:schemeClr val="tx1"/>
              </a:solidFill>
            </a:endParaRPr>
          </a:p>
        </p:txBody>
      </p:sp>
      <p:sp>
        <p:nvSpPr>
          <p:cNvPr id="56" name="Bogen 55"/>
          <p:cNvSpPr/>
          <p:nvPr/>
        </p:nvSpPr>
        <p:spPr bwMode="gray">
          <a:xfrm>
            <a:off x="3167063" y="3477684"/>
            <a:ext cx="1116012" cy="1488016"/>
          </a:xfrm>
          <a:prstGeom prst="arc">
            <a:avLst>
              <a:gd name="adj1" fmla="val 10155755"/>
              <a:gd name="adj2" fmla="val 20137972"/>
            </a:avLst>
          </a:prstGeom>
          <a:ln>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7" name="Bogen 56"/>
          <p:cNvSpPr/>
          <p:nvPr/>
        </p:nvSpPr>
        <p:spPr bwMode="gray">
          <a:xfrm>
            <a:off x="4608513" y="3045884"/>
            <a:ext cx="1116012" cy="1488016"/>
          </a:xfrm>
          <a:prstGeom prst="arc">
            <a:avLst>
              <a:gd name="adj1" fmla="val 10235424"/>
              <a:gd name="adj2" fmla="val 19903239"/>
            </a:avLst>
          </a:prstGeom>
          <a:ln>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8" name="Abgerundetes Rechteck 57"/>
          <p:cNvSpPr/>
          <p:nvPr>
            <p:custDataLst>
              <p:tags r:id="rId9"/>
            </p:custDataLst>
          </p:nvPr>
        </p:nvSpPr>
        <p:spPr bwMode="gray">
          <a:xfrm>
            <a:off x="611189" y="4868334"/>
            <a:ext cx="1368425" cy="1056217"/>
          </a:xfrm>
          <a:prstGeom prst="roundRect">
            <a:avLst>
              <a:gd name="adj" fmla="val 11198"/>
            </a:avLst>
          </a:prstGeom>
          <a:gradFill flip="none" rotWithShape="1">
            <a:gsLst>
              <a:gs pos="0">
                <a:schemeClr val="bg2"/>
              </a:gs>
              <a:gs pos="50000">
                <a:schemeClr val="bg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tIns="46800" rIns="54000"/>
          <a:lstStyle/>
          <a:p>
            <a:pPr fontAlgn="auto">
              <a:spcBef>
                <a:spcPts val="400"/>
              </a:spcBef>
              <a:spcAft>
                <a:spcPts val="400"/>
              </a:spcAft>
              <a:buClr>
                <a:schemeClr val="accent2"/>
              </a:buClr>
              <a:defRPr/>
            </a:pPr>
            <a:r>
              <a:rPr lang="en-US" sz="1400" dirty="0">
                <a:solidFill>
                  <a:srgbClr val="FF0000"/>
                </a:solidFill>
              </a:rPr>
              <a:t>DX100</a:t>
            </a:r>
          </a:p>
        </p:txBody>
      </p:sp>
      <p:sp>
        <p:nvSpPr>
          <p:cNvPr id="59" name="Auf der gleichen Seite des Rechtecks liegende Ecken abrunden 58"/>
          <p:cNvSpPr/>
          <p:nvPr>
            <p:custDataLst>
              <p:tags r:id="rId10"/>
            </p:custDataLst>
          </p:nvPr>
        </p:nvSpPr>
        <p:spPr bwMode="gray">
          <a:xfrm>
            <a:off x="684213" y="5302251"/>
            <a:ext cx="1223962" cy="622300"/>
          </a:xfrm>
          <a:prstGeom prst="round2SameRect">
            <a:avLst>
              <a:gd name="adj1" fmla="val 16013"/>
              <a:gd name="adj2" fmla="val 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66700" indent="-266700" fontAlgn="auto">
              <a:spcBef>
                <a:spcPts val="400"/>
              </a:spcBef>
              <a:spcAft>
                <a:spcPts val="0"/>
              </a:spcAft>
              <a:buClr>
                <a:schemeClr val="accent2"/>
              </a:buClr>
              <a:defRPr/>
            </a:pPr>
            <a:endParaRPr lang="en-US" dirty="0">
              <a:solidFill>
                <a:schemeClr val="tx1"/>
              </a:solidFill>
            </a:endParaRPr>
          </a:p>
        </p:txBody>
      </p:sp>
      <p:sp>
        <p:nvSpPr>
          <p:cNvPr id="60" name="Auf der gleichen Seite des Rechtecks liegende Ecken abrunden 59"/>
          <p:cNvSpPr/>
          <p:nvPr>
            <p:custDataLst>
              <p:tags r:id="rId11"/>
            </p:custDataLst>
          </p:nvPr>
        </p:nvSpPr>
        <p:spPr bwMode="gray">
          <a:xfrm>
            <a:off x="683456" y="5301347"/>
            <a:ext cx="1224139" cy="624000"/>
          </a:xfrm>
          <a:prstGeom prst="round2SameRect">
            <a:avLst>
              <a:gd name="adj1" fmla="val 16014"/>
              <a:gd name="adj2" fmla="val 0"/>
            </a:avLst>
          </a:prstGeom>
          <a:solidFill>
            <a:schemeClr val="bg1"/>
          </a:solidFill>
          <a:ln w="9525">
            <a:gradFill>
              <a:gsLst>
                <a:gs pos="0">
                  <a:schemeClr val="accent1"/>
                </a:gs>
                <a:gs pos="50000">
                  <a:schemeClr val="accent1">
                    <a:lumMod val="20000"/>
                    <a:lumOff val="80000"/>
                  </a:schemeClr>
                </a:gs>
                <a:gs pos="10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tIns="72000"/>
          <a:lstStyle/>
          <a:p>
            <a:pPr marL="182563" indent="-182563" fontAlgn="auto">
              <a:spcBef>
                <a:spcPts val="400"/>
              </a:spcBef>
              <a:spcAft>
                <a:spcPts val="0"/>
              </a:spcAft>
              <a:buClr>
                <a:schemeClr val="accent2"/>
              </a:buClr>
              <a:defRPr/>
            </a:pPr>
            <a:endParaRPr lang="en-US" sz="1400" dirty="0">
              <a:solidFill>
                <a:schemeClr val="tx1"/>
              </a:solidFill>
            </a:endParaRPr>
          </a:p>
        </p:txBody>
      </p:sp>
      <p:sp>
        <p:nvSpPr>
          <p:cNvPr id="61" name="Bogen 60"/>
          <p:cNvSpPr/>
          <p:nvPr/>
        </p:nvSpPr>
        <p:spPr bwMode="gray">
          <a:xfrm>
            <a:off x="1655763" y="4053417"/>
            <a:ext cx="1116012" cy="1488016"/>
          </a:xfrm>
          <a:prstGeom prst="arc">
            <a:avLst>
              <a:gd name="adj1" fmla="val 10407145"/>
              <a:gd name="adj2" fmla="val 19576158"/>
            </a:avLst>
          </a:prstGeom>
          <a:ln>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67" name="Abgerundetes Rechteck 41"/>
          <p:cNvSpPr/>
          <p:nvPr>
            <p:custDataLst>
              <p:tags r:id="rId12"/>
            </p:custDataLst>
          </p:nvPr>
        </p:nvSpPr>
        <p:spPr bwMode="gray">
          <a:xfrm>
            <a:off x="4945064" y="3429001"/>
            <a:ext cx="1366837" cy="2495551"/>
          </a:xfrm>
          <a:prstGeom prst="roundRect">
            <a:avLst>
              <a:gd name="adj" fmla="val 8819"/>
            </a:avLst>
          </a:prstGeom>
          <a:gradFill flip="none" rotWithShape="1">
            <a:gsLst>
              <a:gs pos="0">
                <a:schemeClr val="bg2"/>
              </a:gs>
              <a:gs pos="50000">
                <a:schemeClr val="bg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tIns="46800" rIns="54000"/>
          <a:lstStyle/>
          <a:p>
            <a:pPr fontAlgn="auto">
              <a:spcBef>
                <a:spcPts val="400"/>
              </a:spcBef>
              <a:spcAft>
                <a:spcPts val="400"/>
              </a:spcAft>
              <a:buClr>
                <a:schemeClr val="accent2"/>
              </a:buClr>
              <a:defRPr/>
            </a:pPr>
            <a:r>
              <a:rPr lang="en-US" sz="1400" dirty="0">
                <a:solidFill>
                  <a:srgbClr val="FF0000"/>
                </a:solidFill>
              </a:rPr>
              <a:t>DX600</a:t>
            </a:r>
          </a:p>
        </p:txBody>
      </p:sp>
      <p:sp>
        <p:nvSpPr>
          <p:cNvPr id="71" name="Auf der gleichen Seite des Rechtecks liegende Ecken abrunden 46"/>
          <p:cNvSpPr/>
          <p:nvPr>
            <p:custDataLst>
              <p:tags r:id="rId13"/>
            </p:custDataLst>
          </p:nvPr>
        </p:nvSpPr>
        <p:spPr bwMode="gray">
          <a:xfrm>
            <a:off x="5016501" y="3860801"/>
            <a:ext cx="1223963" cy="2063751"/>
          </a:xfrm>
          <a:prstGeom prst="round2SameRect">
            <a:avLst>
              <a:gd name="adj1" fmla="val 11013"/>
              <a:gd name="adj2" fmla="val 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66700" indent="-266700" fontAlgn="auto">
              <a:spcBef>
                <a:spcPts val="400"/>
              </a:spcBef>
              <a:spcAft>
                <a:spcPts val="0"/>
              </a:spcAft>
              <a:buClr>
                <a:schemeClr val="accent2"/>
              </a:buClr>
              <a:defRPr/>
            </a:pPr>
            <a:endParaRPr lang="en-US" dirty="0">
              <a:solidFill>
                <a:schemeClr val="tx1"/>
              </a:solidFill>
            </a:endParaRPr>
          </a:p>
        </p:txBody>
      </p:sp>
      <p:sp>
        <p:nvSpPr>
          <p:cNvPr id="72" name="Auf der gleichen Seite des Rechtecks liegende Ecken abrunden 48"/>
          <p:cNvSpPr/>
          <p:nvPr>
            <p:custDataLst>
              <p:tags r:id="rId14"/>
            </p:custDataLst>
          </p:nvPr>
        </p:nvSpPr>
        <p:spPr bwMode="gray">
          <a:xfrm>
            <a:off x="5016209" y="3861347"/>
            <a:ext cx="1224139" cy="2064000"/>
          </a:xfrm>
          <a:prstGeom prst="round2SameRect">
            <a:avLst>
              <a:gd name="adj1" fmla="val 11014"/>
              <a:gd name="adj2" fmla="val 0"/>
            </a:avLst>
          </a:prstGeom>
          <a:solidFill>
            <a:schemeClr val="bg1"/>
          </a:solidFill>
          <a:ln w="9525">
            <a:gradFill>
              <a:gsLst>
                <a:gs pos="0">
                  <a:schemeClr val="accent1"/>
                </a:gs>
                <a:gs pos="50000">
                  <a:schemeClr val="accent1">
                    <a:lumMod val="20000"/>
                    <a:lumOff val="80000"/>
                  </a:schemeClr>
                </a:gs>
                <a:gs pos="10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tIns="72000"/>
          <a:lstStyle/>
          <a:p>
            <a:pPr marL="182563" indent="-182563" fontAlgn="auto">
              <a:spcBef>
                <a:spcPts val="400"/>
              </a:spcBef>
              <a:spcAft>
                <a:spcPts val="0"/>
              </a:spcAft>
              <a:buClr>
                <a:schemeClr val="accent2"/>
              </a:buClr>
              <a:defRPr/>
            </a:pPr>
            <a:endParaRPr lang="en-US" sz="1400" dirty="0">
              <a:solidFill>
                <a:schemeClr val="tx1"/>
              </a:solidFill>
            </a:endParaRPr>
          </a:p>
        </p:txBody>
      </p:sp>
      <p:sp>
        <p:nvSpPr>
          <p:cNvPr id="76" name="Abgerundetes Rechteck 75"/>
          <p:cNvSpPr/>
          <p:nvPr>
            <p:custDataLst>
              <p:tags r:id="rId15"/>
            </p:custDataLst>
          </p:nvPr>
        </p:nvSpPr>
        <p:spPr bwMode="gray">
          <a:xfrm>
            <a:off x="250825" y="1411818"/>
            <a:ext cx="8642350" cy="1536700"/>
          </a:xfrm>
          <a:prstGeom prst="roundRect">
            <a:avLst>
              <a:gd name="adj" fmla="val 11016"/>
            </a:avLst>
          </a:prstGeom>
          <a:gradFill flip="none" rotWithShape="1">
            <a:gsLst>
              <a:gs pos="0">
                <a:schemeClr val="bg2"/>
              </a:gs>
              <a:gs pos="50000">
                <a:schemeClr val="bg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tIns="90000" rIns="54000" bIns="90000"/>
          <a:lstStyle>
            <a:lvl1pPr marL="269875" indent="-15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85000"/>
              </a:lnSpc>
              <a:spcBef>
                <a:spcPts val="600"/>
              </a:spcBef>
              <a:buClr>
                <a:schemeClr val="accent2"/>
              </a:buClr>
            </a:pPr>
            <a:r>
              <a:rPr lang="ru-RU" sz="1300" dirty="0"/>
              <a:t>Эффективная конструкция семейства обеспечивает </a:t>
            </a:r>
            <a:r>
              <a:rPr lang="ru-RU" sz="1300" dirty="0" smtClean="0"/>
              <a:t>наращивание систем по мере расширения </a:t>
            </a:r>
            <a:r>
              <a:rPr lang="ru-RU" sz="1300" dirty="0"/>
              <a:t>бизнеса</a:t>
            </a:r>
            <a:endParaRPr lang="en-US" sz="1300" dirty="0"/>
          </a:p>
          <a:p>
            <a:pPr>
              <a:lnSpc>
                <a:spcPct val="85000"/>
              </a:lnSpc>
              <a:spcBef>
                <a:spcPts val="200"/>
              </a:spcBef>
              <a:buClr>
                <a:schemeClr val="accent2"/>
              </a:buClr>
              <a:buFont typeface="Wingdings" panose="05000000000000000000" pitchFamily="2" charset="2"/>
              <a:buChar char="n"/>
            </a:pPr>
            <a:r>
              <a:rPr lang="en-US" sz="1300" dirty="0"/>
              <a:t>ETERNUS DX </a:t>
            </a:r>
            <a:r>
              <a:rPr lang="ru-RU" sz="1300" dirty="0"/>
              <a:t>предлагает уникальную масштабируемость в рамках одной модели</a:t>
            </a:r>
            <a:endParaRPr lang="en-US" sz="1300" dirty="0"/>
          </a:p>
          <a:p>
            <a:pPr>
              <a:lnSpc>
                <a:spcPct val="85000"/>
              </a:lnSpc>
              <a:spcBef>
                <a:spcPts val="200"/>
              </a:spcBef>
              <a:buClr>
                <a:schemeClr val="accent2"/>
              </a:buClr>
              <a:buFont typeface="Wingdings" panose="05000000000000000000" pitchFamily="2" charset="2"/>
              <a:buChar char="n"/>
            </a:pPr>
            <a:r>
              <a:rPr lang="en-US" sz="1300" dirty="0"/>
              <a:t>ETERNUS DX </a:t>
            </a:r>
            <a:r>
              <a:rPr lang="ru-RU" sz="1300" dirty="0" smtClean="0"/>
              <a:t>поддерживает масштабирование </a:t>
            </a:r>
            <a:r>
              <a:rPr lang="ru-RU" sz="1300" dirty="0"/>
              <a:t>путем перехода </a:t>
            </a:r>
            <a:br>
              <a:rPr lang="ru-RU" sz="1300" dirty="0"/>
            </a:br>
            <a:r>
              <a:rPr lang="ru-RU" sz="1300" dirty="0"/>
              <a:t>   на более старшую модель семейства</a:t>
            </a:r>
            <a:endParaRPr lang="en-US" sz="1300" dirty="0"/>
          </a:p>
          <a:p>
            <a:pPr>
              <a:lnSpc>
                <a:spcPct val="85000"/>
              </a:lnSpc>
              <a:spcBef>
                <a:spcPts val="600"/>
              </a:spcBef>
              <a:buClr>
                <a:schemeClr val="accent2"/>
              </a:buClr>
            </a:pPr>
            <a:r>
              <a:rPr lang="ru-RU" sz="1300" b="1" dirty="0"/>
              <a:t>Максимальная защита инвестиций</a:t>
            </a:r>
            <a:r>
              <a:rPr lang="en-US" sz="1300" b="1" dirty="0"/>
              <a:t>, </a:t>
            </a:r>
            <a:r>
              <a:rPr lang="ru-RU" sz="1300" b="1" dirty="0"/>
              <a:t>минимальные операционные трудозатраты</a:t>
            </a:r>
            <a:endParaRPr lang="en-US" sz="1300" b="1" dirty="0"/>
          </a:p>
        </p:txBody>
      </p:sp>
      <p:grpSp>
        <p:nvGrpSpPr>
          <p:cNvPr id="2" name="Gruppieren 10"/>
          <p:cNvGrpSpPr>
            <a:grpSpLocks/>
          </p:cNvGrpSpPr>
          <p:nvPr/>
        </p:nvGrpSpPr>
        <p:grpSpPr bwMode="auto">
          <a:xfrm>
            <a:off x="323851" y="1534584"/>
            <a:ext cx="252413" cy="336549"/>
            <a:chOff x="503548" y="5502039"/>
            <a:chExt cx="360040" cy="360040"/>
          </a:xfrm>
        </p:grpSpPr>
        <p:sp>
          <p:nvSpPr>
            <p:cNvPr id="79" name="Ellipse 78"/>
            <p:cNvSpPr/>
            <p:nvPr/>
          </p:nvSpPr>
          <p:spPr bwMode="gray">
            <a:xfrm>
              <a:off x="576009" y="5574500"/>
              <a:ext cx="217382" cy="21738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chemeClr val="accent2"/>
                </a:buClr>
                <a:defRPr/>
              </a:pPr>
              <a:r>
                <a:rPr lang="en-US" sz="900" b="1" dirty="0">
                  <a:solidFill>
                    <a:schemeClr val="bg1"/>
                  </a:solidFill>
                  <a:sym typeface="Wingdings 3"/>
                </a:rPr>
                <a:t></a:t>
              </a:r>
              <a:endParaRPr lang="en-US" sz="900" b="1" dirty="0">
                <a:solidFill>
                  <a:schemeClr val="bg1"/>
                </a:solidFill>
              </a:endParaRPr>
            </a:p>
          </p:txBody>
        </p:sp>
        <p:sp>
          <p:nvSpPr>
            <p:cNvPr id="80" name="Bogen 79"/>
            <p:cNvSpPr/>
            <p:nvPr/>
          </p:nvSpPr>
          <p:spPr bwMode="gray">
            <a:xfrm flipH="1">
              <a:off x="539552" y="5538043"/>
              <a:ext cx="288032" cy="288032"/>
            </a:xfrm>
            <a:prstGeom prst="arc">
              <a:avLst>
                <a:gd name="adj1" fmla="val 12218654"/>
                <a:gd name="adj2" fmla="val 10410118"/>
              </a:avLst>
            </a:prstGeom>
            <a:ln>
              <a:gradFill flip="none" rotWithShape="1">
                <a:gsLst>
                  <a:gs pos="0">
                    <a:schemeClr val="bg1">
                      <a:alpha val="0"/>
                    </a:schemeClr>
                  </a:gs>
                  <a:gs pos="50000">
                    <a:schemeClr val="accent1">
                      <a:lumMod val="20000"/>
                      <a:lumOff val="80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900" dirty="0"/>
            </a:p>
          </p:txBody>
        </p:sp>
        <p:sp>
          <p:nvSpPr>
            <p:cNvPr id="81" name="Bogen 80"/>
            <p:cNvSpPr/>
            <p:nvPr/>
          </p:nvSpPr>
          <p:spPr bwMode="gray">
            <a:xfrm rot="14984501">
              <a:off x="503548" y="5502039"/>
              <a:ext cx="360040" cy="360040"/>
            </a:xfrm>
            <a:prstGeom prst="arc">
              <a:avLst>
                <a:gd name="adj1" fmla="val 6966319"/>
                <a:gd name="adj2" fmla="val 6153321"/>
              </a:avLst>
            </a:prstGeom>
            <a:ln>
              <a:gradFill flip="none" rotWithShape="1">
                <a:gsLst>
                  <a:gs pos="0">
                    <a:schemeClr val="bg1">
                      <a:alpha val="0"/>
                    </a:schemeClr>
                  </a:gs>
                  <a:gs pos="50000">
                    <a:schemeClr val="accent1">
                      <a:lumMod val="20000"/>
                      <a:lumOff val="80000"/>
                    </a:schemeClr>
                  </a:gs>
                  <a:gs pos="100000">
                    <a:schemeClr val="accent1"/>
                  </a:gs>
                </a:gsLst>
                <a:lin ang="15600000" scaled="0"/>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900" dirty="0"/>
            </a:p>
          </p:txBody>
        </p:sp>
      </p:grpSp>
      <p:grpSp>
        <p:nvGrpSpPr>
          <p:cNvPr id="3" name="Gruppieren 10"/>
          <p:cNvGrpSpPr>
            <a:grpSpLocks/>
          </p:cNvGrpSpPr>
          <p:nvPr/>
        </p:nvGrpSpPr>
        <p:grpSpPr bwMode="auto">
          <a:xfrm>
            <a:off x="323851" y="2516718"/>
            <a:ext cx="252413" cy="336549"/>
            <a:chOff x="503548" y="5502039"/>
            <a:chExt cx="360040" cy="360040"/>
          </a:xfrm>
        </p:grpSpPr>
        <p:sp>
          <p:nvSpPr>
            <p:cNvPr id="83" name="Ellipse 82"/>
            <p:cNvSpPr/>
            <p:nvPr/>
          </p:nvSpPr>
          <p:spPr bwMode="gray">
            <a:xfrm>
              <a:off x="576009" y="5574500"/>
              <a:ext cx="217382" cy="21738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chemeClr val="accent2"/>
                </a:buClr>
                <a:defRPr/>
              </a:pPr>
              <a:r>
                <a:rPr lang="en-US" sz="900" b="1" dirty="0">
                  <a:solidFill>
                    <a:schemeClr val="bg1"/>
                  </a:solidFill>
                  <a:sym typeface="Wingdings 3"/>
                </a:rPr>
                <a:t></a:t>
              </a:r>
              <a:endParaRPr lang="en-US" sz="900" b="1" dirty="0">
                <a:solidFill>
                  <a:schemeClr val="bg1"/>
                </a:solidFill>
              </a:endParaRPr>
            </a:p>
          </p:txBody>
        </p:sp>
        <p:sp>
          <p:nvSpPr>
            <p:cNvPr id="84" name="Bogen 83"/>
            <p:cNvSpPr/>
            <p:nvPr/>
          </p:nvSpPr>
          <p:spPr bwMode="gray">
            <a:xfrm flipH="1">
              <a:off x="539552" y="5538043"/>
              <a:ext cx="288032" cy="288032"/>
            </a:xfrm>
            <a:prstGeom prst="arc">
              <a:avLst>
                <a:gd name="adj1" fmla="val 12218654"/>
                <a:gd name="adj2" fmla="val 10410118"/>
              </a:avLst>
            </a:prstGeom>
            <a:ln>
              <a:gradFill flip="none" rotWithShape="1">
                <a:gsLst>
                  <a:gs pos="0">
                    <a:schemeClr val="bg1">
                      <a:alpha val="0"/>
                    </a:schemeClr>
                  </a:gs>
                  <a:gs pos="50000">
                    <a:schemeClr val="accent1">
                      <a:lumMod val="20000"/>
                      <a:lumOff val="80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900" dirty="0"/>
            </a:p>
          </p:txBody>
        </p:sp>
        <p:sp>
          <p:nvSpPr>
            <p:cNvPr id="85" name="Bogen 84"/>
            <p:cNvSpPr/>
            <p:nvPr/>
          </p:nvSpPr>
          <p:spPr bwMode="gray">
            <a:xfrm rot="14984501">
              <a:off x="503548" y="5502039"/>
              <a:ext cx="360040" cy="360040"/>
            </a:xfrm>
            <a:prstGeom prst="arc">
              <a:avLst>
                <a:gd name="adj1" fmla="val 6966319"/>
                <a:gd name="adj2" fmla="val 6153321"/>
              </a:avLst>
            </a:prstGeom>
            <a:ln>
              <a:gradFill flip="none" rotWithShape="1">
                <a:gsLst>
                  <a:gs pos="0">
                    <a:schemeClr val="bg1">
                      <a:alpha val="0"/>
                    </a:schemeClr>
                  </a:gs>
                  <a:gs pos="50000">
                    <a:schemeClr val="accent1">
                      <a:lumMod val="20000"/>
                      <a:lumOff val="80000"/>
                    </a:schemeClr>
                  </a:gs>
                  <a:gs pos="100000">
                    <a:schemeClr val="accent1"/>
                  </a:gs>
                </a:gsLst>
                <a:lin ang="15600000" scaled="0"/>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900" dirty="0"/>
            </a:p>
          </p:txBody>
        </p:sp>
      </p:grpSp>
      <p:sp>
        <p:nvSpPr>
          <p:cNvPr id="5153" name="Fußzeilenplatzhalter 35"/>
          <p:cNvSpPr>
            <a:spLocks noGrp="1"/>
          </p:cNvSpPr>
          <p:nvPr>
            <p:ph type="ftr" sz="quarter" idx="10"/>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0"/>
              </a:spcBef>
              <a:spcAft>
                <a:spcPct val="0"/>
              </a:spcAft>
            </a:pPr>
            <a:r>
              <a:rPr lang="ru-RU" dirty="0"/>
              <a:t>Авторские права </a:t>
            </a:r>
            <a:r>
              <a:rPr dirty="0">
                <a:ea typeface="ＭＳ Ｐゴシック" panose="020B0600070205080204" pitchFamily="34" charset="-128"/>
              </a:rPr>
              <a:t> 2013 FUJITSU</a:t>
            </a:r>
          </a:p>
        </p:txBody>
      </p:sp>
      <p:pic>
        <p:nvPicPr>
          <p:cNvPr id="5154" name="Picture 2"/>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4476751"/>
            <a:ext cx="1106488" cy="148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7"/>
          <p:cNvPicPr>
            <a:picLocks noChangeAspect="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7438" y="5166785"/>
            <a:ext cx="1104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6" name="Picture 2"/>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950" y="5541434"/>
            <a:ext cx="1104900" cy="37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7" name="Picture 38" descr="C:\Users\ABGKSCHN\Desktop\DX-S3-pictures\DX200-left.jpg"/>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2813" y="5492752"/>
            <a:ext cx="1104900" cy="42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3353" name="Picture 41" descr="C:\Users\ABGKSCHN\Desktop\DX-S3-pictures\HD-Shelf.jpg"/>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3725" y="1892301"/>
            <a:ext cx="19494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3352" name="Picture 40" descr="C:\Users\ABGKSCHN\Desktop\DX-S3-pictures\35 DE_left.jpg"/>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6426" y="4995334"/>
            <a:ext cx="1800225"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3354" name="Picture 42" descr="C:\Users\ABGKSCHN\Desktop\DX-S3-pictures\25 DE_left.jpg"/>
          <p:cNvPicPr>
            <a:picLocks noChangeAspect="1" noChangeArrowheads="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3089" y="4188884"/>
            <a:ext cx="18002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1"/>
          <p:cNvSpPr txBox="1">
            <a:spLocks noChangeArrowheads="1"/>
          </p:cNvSpPr>
          <p:nvPr/>
        </p:nvSpPr>
        <p:spPr bwMode="auto">
          <a:xfrm>
            <a:off x="6334126" y="3371851"/>
            <a:ext cx="6335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6000" b="1" dirty="0">
                <a:solidFill>
                  <a:srgbClr val="FF0000"/>
                </a:solidFill>
              </a:rPr>
              <a:t>+</a:t>
            </a:r>
          </a:p>
        </p:txBody>
      </p:sp>
    </p:spTree>
    <p:extLst>
      <p:ext uri="{BB962C8B-B14F-4D97-AF65-F5344CB8AC3E}">
        <p14:creationId xmlns:p14="http://schemas.microsoft.com/office/powerpoint/2010/main" val="18101725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1933353"/>
                                        </p:tgtEl>
                                        <p:attrNameLst>
                                          <p:attrName>style.visibility</p:attrName>
                                        </p:attrNameLst>
                                      </p:cBhvr>
                                      <p:to>
                                        <p:strVal val="visible"/>
                                      </p:to>
                                    </p:set>
                                    <p:animEffect transition="in" filter="fade">
                                      <p:cBhvr>
                                        <p:cTn id="10" dur="1500"/>
                                        <p:tgtEl>
                                          <p:spTgt spid="1933353"/>
                                        </p:tgtEl>
                                      </p:cBhvr>
                                    </p:animEffect>
                                  </p:childTnLst>
                                </p:cTn>
                              </p:par>
                              <p:par>
                                <p:cTn id="11" presetID="10" presetClass="entr" presetSubtype="0" fill="hold" nodeType="withEffect">
                                  <p:stCondLst>
                                    <p:cond delay="0"/>
                                  </p:stCondLst>
                                  <p:childTnLst>
                                    <p:set>
                                      <p:cBhvr>
                                        <p:cTn id="12" dur="1" fill="hold">
                                          <p:stCondLst>
                                            <p:cond delay="0"/>
                                          </p:stCondLst>
                                        </p:cTn>
                                        <p:tgtEl>
                                          <p:spTgt spid="1933354"/>
                                        </p:tgtEl>
                                        <p:attrNameLst>
                                          <p:attrName>style.visibility</p:attrName>
                                        </p:attrNameLst>
                                      </p:cBhvr>
                                      <p:to>
                                        <p:strVal val="visible"/>
                                      </p:to>
                                    </p:set>
                                    <p:animEffect transition="in" filter="fade">
                                      <p:cBhvr>
                                        <p:cTn id="13" dur="1500"/>
                                        <p:tgtEl>
                                          <p:spTgt spid="1933354"/>
                                        </p:tgtEl>
                                      </p:cBhvr>
                                    </p:animEffect>
                                  </p:childTnLst>
                                </p:cTn>
                              </p:par>
                              <p:par>
                                <p:cTn id="14" presetID="10" presetClass="entr" presetSubtype="0" fill="hold" nodeType="withEffect">
                                  <p:stCondLst>
                                    <p:cond delay="0"/>
                                  </p:stCondLst>
                                  <p:childTnLst>
                                    <p:set>
                                      <p:cBhvr>
                                        <p:cTn id="15" dur="1" fill="hold">
                                          <p:stCondLst>
                                            <p:cond delay="0"/>
                                          </p:stCondLst>
                                        </p:cTn>
                                        <p:tgtEl>
                                          <p:spTgt spid="1933352"/>
                                        </p:tgtEl>
                                        <p:attrNameLst>
                                          <p:attrName>style.visibility</p:attrName>
                                        </p:attrNameLst>
                                      </p:cBhvr>
                                      <p:to>
                                        <p:strVal val="visible"/>
                                      </p:to>
                                    </p:set>
                                    <p:animEffect transition="in" filter="fade">
                                      <p:cBhvr>
                                        <p:cTn id="16" dur="1500"/>
                                        <p:tgtEl>
                                          <p:spTgt spid="19333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circle(in)">
                                      <p:cBhvr>
                                        <p:cTn id="21" dur="2000"/>
                                        <p:tgtEl>
                                          <p:spTgt spid="61"/>
                                        </p:tgtEl>
                                      </p:cBhvr>
                                    </p:animEffect>
                                  </p:childTnLst>
                                </p:cTn>
                              </p:par>
                              <p:par>
                                <p:cTn id="22" presetID="6" presetClass="entr" presetSubtype="16" fill="hold" nodeType="withEffect">
                                  <p:stCondLst>
                                    <p:cond delay="1000"/>
                                  </p:stCondLst>
                                  <p:childTnLst>
                                    <p:set>
                                      <p:cBhvr>
                                        <p:cTn id="23" dur="1" fill="hold">
                                          <p:stCondLst>
                                            <p:cond delay="0"/>
                                          </p:stCondLst>
                                        </p:cTn>
                                        <p:tgtEl>
                                          <p:spTgt spid="56"/>
                                        </p:tgtEl>
                                        <p:attrNameLst>
                                          <p:attrName>style.visibility</p:attrName>
                                        </p:attrNameLst>
                                      </p:cBhvr>
                                      <p:to>
                                        <p:strVal val="visible"/>
                                      </p:to>
                                    </p:set>
                                    <p:animEffect transition="in" filter="circle(in)">
                                      <p:cBhvr>
                                        <p:cTn id="24" dur="2000"/>
                                        <p:tgtEl>
                                          <p:spTgt spid="56"/>
                                        </p:tgtEl>
                                      </p:cBhvr>
                                    </p:animEffect>
                                  </p:childTnLst>
                                </p:cTn>
                              </p:par>
                              <p:par>
                                <p:cTn id="25" presetID="6" presetClass="entr" presetSubtype="16" fill="hold" nodeType="withEffect">
                                  <p:stCondLst>
                                    <p:cond delay="2000"/>
                                  </p:stCondLst>
                                  <p:childTnLst>
                                    <p:set>
                                      <p:cBhvr>
                                        <p:cTn id="26" dur="1" fill="hold">
                                          <p:stCondLst>
                                            <p:cond delay="0"/>
                                          </p:stCondLst>
                                        </p:cTn>
                                        <p:tgtEl>
                                          <p:spTgt spid="57"/>
                                        </p:tgtEl>
                                        <p:attrNameLst>
                                          <p:attrName>style.visibility</p:attrName>
                                        </p:attrNameLst>
                                      </p:cBhvr>
                                      <p:to>
                                        <p:strVal val="visible"/>
                                      </p:to>
                                    </p:set>
                                    <p:animEffect transition="in" filter="circle(in)">
                                      <p:cBhvr>
                                        <p:cTn id="27"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Семейство </a:t>
            </a:r>
            <a:r>
              <a:rPr lang="en-US" dirty="0">
                <a:ea typeface="ＭＳ Ｐゴシック" panose="020B0600070205080204" pitchFamily="34" charset="-128"/>
              </a:rPr>
              <a:t>ETERNUS DX</a:t>
            </a:r>
            <a:r>
              <a:rPr lang="ru-RU" dirty="0"/>
              <a:t> </a:t>
            </a:r>
            <a:r>
              <a:rPr lang="en-US" dirty="0">
                <a:ea typeface="ＭＳ Ｐゴシック" panose="020B0600070205080204" pitchFamily="34" charset="-128"/>
              </a:rPr>
              <a:t>— </a:t>
            </a:r>
            <a:r>
              <a:rPr lang="ru-RU" dirty="0"/>
              <a:t/>
            </a:r>
            <a:br>
              <a:rPr lang="ru-RU" dirty="0"/>
            </a:br>
            <a:r>
              <a:rPr lang="ru-RU" dirty="0"/>
              <a:t>спецификация оборудования</a:t>
            </a:r>
            <a:endParaRPr lang="en-US" dirty="0"/>
          </a:p>
        </p:txBody>
      </p:sp>
      <p:sp>
        <p:nvSpPr>
          <p:cNvPr id="3" name="Eine Ecke des Rechtecks abrunden 8"/>
          <p:cNvSpPr/>
          <p:nvPr>
            <p:custDataLst>
              <p:tags r:id="rId1"/>
            </p:custDataLst>
          </p:nvPr>
        </p:nvSpPr>
        <p:spPr bwMode="gray">
          <a:xfrm>
            <a:off x="250825" y="1058863"/>
            <a:ext cx="8642350" cy="360362"/>
          </a:xfrm>
          <a:prstGeom prst="round1Rect">
            <a:avLst>
              <a:gd name="adj" fmla="val 35207"/>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360000" rIns="144000" anchor="ctr"/>
          <a:lstStyle/>
          <a:p>
            <a:pPr algn="ctr" fontAlgn="auto">
              <a:spcBef>
                <a:spcPts val="0"/>
              </a:spcBef>
              <a:spcAft>
                <a:spcPts val="0"/>
              </a:spcAft>
              <a:buClr>
                <a:schemeClr val="accent2"/>
              </a:buClr>
              <a:defRPr/>
            </a:pPr>
            <a:endParaRPr lang="en-US" sz="1200" dirty="0">
              <a:solidFill>
                <a:schemeClr val="bg1"/>
              </a:solidFill>
            </a:endParaRPr>
          </a:p>
        </p:txBody>
      </p:sp>
      <p:graphicFrame>
        <p:nvGraphicFramePr>
          <p:cNvPr id="4" name="Group 71"/>
          <p:cNvGraphicFramePr>
            <a:graphicFrameLocks noGrp="1"/>
          </p:cNvGraphicFramePr>
          <p:nvPr>
            <p:extLst>
              <p:ext uri="{D42A27DB-BD31-4B8C-83A1-F6EECF244321}">
                <p14:modId xmlns:p14="http://schemas.microsoft.com/office/powerpoint/2010/main" val="2846483091"/>
              </p:ext>
            </p:extLst>
          </p:nvPr>
        </p:nvGraphicFramePr>
        <p:xfrm>
          <a:off x="250825" y="1060450"/>
          <a:ext cx="8640763" cy="3671889"/>
        </p:xfrm>
        <a:graphic>
          <a:graphicData uri="http://schemas.openxmlformats.org/drawingml/2006/table">
            <a:tbl>
              <a:tblPr/>
              <a:tblGrid>
                <a:gridCol w="1296988"/>
                <a:gridCol w="935037"/>
                <a:gridCol w="1152525"/>
                <a:gridCol w="1295400"/>
                <a:gridCol w="1368425"/>
                <a:gridCol w="1439863"/>
                <a:gridCol w="1152525"/>
              </a:tblGrid>
              <a:tr h="360363">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Arial" panose="020B0604020202020204" pitchFamily="34" charset="0"/>
                      </a:endParaRPr>
                    </a:p>
                  </a:txBody>
                  <a:tcPr marL="36000" marR="36000" marT="28800" marB="28800" anchor="b"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Arial" panose="020B0604020202020204" pitchFamily="34" charset="0"/>
                        </a:rPr>
                        <a:t>ETERNUS</a:t>
                      </a:r>
                      <a:br>
                        <a:rPr kumimoji="0" lang="en-US" sz="900" b="1" i="0" u="none" strike="noStrike" cap="none" normalizeH="0" baseline="0" smtClean="0">
                          <a:ln>
                            <a:noFill/>
                          </a:ln>
                          <a:solidFill>
                            <a:schemeClr val="bg1"/>
                          </a:solidFill>
                          <a:effectLst/>
                          <a:latin typeface="Arial" panose="020B0604020202020204" pitchFamily="34" charset="0"/>
                        </a:rPr>
                      </a:br>
                      <a:r>
                        <a:rPr kumimoji="0" lang="en-US" sz="900" b="1" i="0" u="none" strike="noStrike" cap="none" normalizeH="0" baseline="0" smtClean="0">
                          <a:ln>
                            <a:noFill/>
                          </a:ln>
                          <a:solidFill>
                            <a:schemeClr val="bg1"/>
                          </a:solidFill>
                          <a:effectLst/>
                          <a:latin typeface="Arial" panose="020B0604020202020204" pitchFamily="34" charset="0"/>
                        </a:rPr>
                        <a:t>DX60 S2</a:t>
                      </a:r>
                    </a:p>
                  </a:txBody>
                  <a:tcPr marL="36000" marR="36000" marT="28800" marB="28800" anchor="b"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Arial" panose="020B0604020202020204" pitchFamily="34" charset="0"/>
                        </a:rPr>
                        <a:t>ETERNUS</a:t>
                      </a:r>
                      <a:br>
                        <a:rPr kumimoji="0" lang="en-US" sz="900" b="1" i="0" u="none" strike="noStrike" cap="none" normalizeH="0" baseline="0" smtClean="0">
                          <a:ln>
                            <a:noFill/>
                          </a:ln>
                          <a:solidFill>
                            <a:schemeClr val="bg1"/>
                          </a:solidFill>
                          <a:effectLst/>
                          <a:latin typeface="Arial" panose="020B0604020202020204" pitchFamily="34" charset="0"/>
                        </a:rPr>
                      </a:br>
                      <a:r>
                        <a:rPr kumimoji="0" lang="en-US" sz="900" b="1" i="0" u="none" strike="noStrike" cap="none" normalizeH="0" baseline="0" smtClean="0">
                          <a:ln>
                            <a:noFill/>
                          </a:ln>
                          <a:solidFill>
                            <a:schemeClr val="bg1"/>
                          </a:solidFill>
                          <a:effectLst/>
                          <a:latin typeface="Arial" panose="020B0604020202020204" pitchFamily="34" charset="0"/>
                        </a:rPr>
                        <a:t>DX100 S3</a:t>
                      </a:r>
                    </a:p>
                  </a:txBody>
                  <a:tcPr marL="36000" marR="36000" marT="28800" marB="28800" anchor="b"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Arial" panose="020B0604020202020204" pitchFamily="34" charset="0"/>
                        </a:rPr>
                        <a:t>ETERNUS</a:t>
                      </a:r>
                      <a:br>
                        <a:rPr kumimoji="0" lang="en-US" sz="900" b="1" i="0" u="none" strike="noStrike" cap="none" normalizeH="0" baseline="0" smtClean="0">
                          <a:ln>
                            <a:noFill/>
                          </a:ln>
                          <a:solidFill>
                            <a:schemeClr val="bg1"/>
                          </a:solidFill>
                          <a:effectLst/>
                          <a:latin typeface="Arial" panose="020B0604020202020204" pitchFamily="34" charset="0"/>
                        </a:rPr>
                      </a:br>
                      <a:r>
                        <a:rPr kumimoji="0" lang="en-US" sz="900" b="1" i="0" u="none" strike="noStrike" cap="none" normalizeH="0" baseline="0" smtClean="0">
                          <a:ln>
                            <a:noFill/>
                          </a:ln>
                          <a:solidFill>
                            <a:schemeClr val="bg1"/>
                          </a:solidFill>
                          <a:effectLst/>
                          <a:latin typeface="Arial" panose="020B0604020202020204" pitchFamily="34" charset="0"/>
                        </a:rPr>
                        <a:t>DX200 S3</a:t>
                      </a:r>
                    </a:p>
                  </a:txBody>
                  <a:tcPr marL="36000" marR="36000" marT="28800" marB="28800" anchor="b"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Arial" panose="020B0604020202020204" pitchFamily="34" charset="0"/>
                        </a:rPr>
                        <a:t>ETERNUS</a:t>
                      </a:r>
                      <a:br>
                        <a:rPr kumimoji="0" lang="en-US" sz="900" b="1" i="0" u="none" strike="noStrike" cap="none" normalizeH="0" baseline="0" smtClean="0">
                          <a:ln>
                            <a:noFill/>
                          </a:ln>
                          <a:solidFill>
                            <a:schemeClr val="bg1"/>
                          </a:solidFill>
                          <a:effectLst/>
                          <a:latin typeface="Arial" panose="020B0604020202020204" pitchFamily="34" charset="0"/>
                        </a:rPr>
                      </a:br>
                      <a:r>
                        <a:rPr kumimoji="0" lang="en-US" sz="900" b="1" i="0" u="none" strike="noStrike" cap="none" normalizeH="0" baseline="0" smtClean="0">
                          <a:ln>
                            <a:noFill/>
                          </a:ln>
                          <a:solidFill>
                            <a:schemeClr val="bg1"/>
                          </a:solidFill>
                          <a:effectLst/>
                          <a:latin typeface="Arial" panose="020B0604020202020204" pitchFamily="34" charset="0"/>
                        </a:rPr>
                        <a:t>DX500 S3</a:t>
                      </a:r>
                    </a:p>
                  </a:txBody>
                  <a:tcPr marL="36000" marR="36000" marT="28800" marB="28800" anchor="b"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Arial" panose="020B0604020202020204" pitchFamily="34" charset="0"/>
                        </a:rPr>
                        <a:t>ETERNUS</a:t>
                      </a:r>
                      <a:br>
                        <a:rPr kumimoji="0" lang="en-US" sz="900" b="1" i="0" u="none" strike="noStrike" cap="none" normalizeH="0" baseline="0" smtClean="0">
                          <a:ln>
                            <a:noFill/>
                          </a:ln>
                          <a:solidFill>
                            <a:schemeClr val="bg1"/>
                          </a:solidFill>
                          <a:effectLst/>
                          <a:latin typeface="Arial" panose="020B0604020202020204" pitchFamily="34" charset="0"/>
                        </a:rPr>
                      </a:br>
                      <a:r>
                        <a:rPr kumimoji="0" lang="en-US" sz="900" b="1" i="0" u="none" strike="noStrike" cap="none" normalizeH="0" baseline="0" smtClean="0">
                          <a:ln>
                            <a:noFill/>
                          </a:ln>
                          <a:solidFill>
                            <a:schemeClr val="bg1"/>
                          </a:solidFill>
                          <a:effectLst/>
                          <a:latin typeface="Arial" panose="020B0604020202020204" pitchFamily="34" charset="0"/>
                        </a:rPr>
                        <a:t>DX600 S3</a:t>
                      </a:r>
                    </a:p>
                  </a:txBody>
                  <a:tcPr marL="36000" marR="36000" marT="28800" marB="28800" anchor="b"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Arial" panose="020B0604020202020204" pitchFamily="34" charset="0"/>
                        </a:rPr>
                        <a:t>ETERNUS</a:t>
                      </a:r>
                      <a:br>
                        <a:rPr kumimoji="0" lang="en-US" sz="900" b="1" i="0" u="none" strike="noStrike" cap="none" normalizeH="0" baseline="0" smtClean="0">
                          <a:ln>
                            <a:noFill/>
                          </a:ln>
                          <a:solidFill>
                            <a:schemeClr val="bg1"/>
                          </a:solidFill>
                          <a:effectLst/>
                          <a:latin typeface="Arial" panose="020B0604020202020204" pitchFamily="34" charset="0"/>
                        </a:rPr>
                      </a:br>
                      <a:r>
                        <a:rPr kumimoji="0" lang="en-US" sz="900" b="1" i="0" u="none" strike="noStrike" cap="none" normalizeH="0" baseline="0" smtClean="0">
                          <a:ln>
                            <a:noFill/>
                          </a:ln>
                          <a:solidFill>
                            <a:schemeClr val="bg1"/>
                          </a:solidFill>
                          <a:effectLst/>
                          <a:latin typeface="Arial" panose="020B0604020202020204" pitchFamily="34" charset="0"/>
                        </a:rPr>
                        <a:t>DX8700 S2</a:t>
                      </a:r>
                    </a:p>
                  </a:txBody>
                  <a:tcPr marL="36000" marR="36000" marT="28800" marB="28800" anchor="b"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r h="215900">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anose="020B0604020202020204" pitchFamily="34" charset="0"/>
                        </a:rPr>
                        <a:t>Архитектура</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anchor="ctr" horzOverflow="overflow">
                    <a:lnL>
                      <a:noFill/>
                    </a:lnL>
                    <a:lnR>
                      <a:noFill/>
                    </a:lnR>
                    <a:lnT w="12700" cap="flat" cmpd="sng" algn="ctr">
                      <a:solidFill>
                        <a:schemeClr val="accent1"/>
                      </a:solidFill>
                      <a:prstDash val="solid"/>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solidFill>
                      <a:srgbClr val="E7E7E5"/>
                    </a:solidFill>
                  </a:tcPr>
                </a:tc>
                <a:tc gridSpan="6">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99060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panose="020B0604020202020204" pitchFamily="34" charset="0"/>
                        </a:rPr>
                        <a:t>Гибкая, согласованная конструкция</a:t>
                      </a:r>
                      <a:r>
                        <a:rPr kumimoji="0" lang="en-US" sz="900" b="0" i="0" u="none" strike="noStrike" cap="none" normalizeH="0" baseline="0" dirty="0" smtClean="0">
                          <a:ln>
                            <a:noFill/>
                          </a:ln>
                          <a:solidFill>
                            <a:schemeClr val="tx1"/>
                          </a:solidFill>
                          <a:effectLst/>
                          <a:latin typeface="Arial" panose="020B0604020202020204" pitchFamily="34" charset="0"/>
                        </a:rPr>
                        <a:t> </a:t>
                      </a:r>
                      <a:r>
                        <a:rPr kumimoji="0" lang="ru-RU" sz="900" b="0" i="0" u="none" strike="noStrike" cap="none" normalizeH="0" baseline="0" dirty="0" smtClean="0">
                          <a:ln>
                            <a:noFill/>
                          </a:ln>
                          <a:solidFill>
                            <a:schemeClr val="tx1"/>
                          </a:solidFill>
                          <a:effectLst/>
                          <a:latin typeface="Arial" panose="020B0604020202020204" pitchFamily="34" charset="0"/>
                        </a:rPr>
                        <a:t>всех систем семейства, унифицированное управление СХД    </a:t>
                      </a:r>
                      <a:endParaRPr kumimoji="0" lang="en-US" sz="900" b="0" i="0" u="none" strike="noStrike" cap="none" normalizeH="0" baseline="0" dirty="0" smtClean="0">
                        <a:ln>
                          <a:noFill/>
                        </a:ln>
                        <a:solidFill>
                          <a:schemeClr val="tx1"/>
                        </a:solidFill>
                        <a:effectLst/>
                        <a:latin typeface="Arial" panose="020B0604020202020204" pitchFamily="34" charset="0"/>
                      </a:endParaRPr>
                    </a:p>
                  </a:txBody>
                  <a:tcPr marL="0" marR="36000" marT="28800" marB="28800" anchor="ctr" horzOverflow="overflow">
                    <a:lnL>
                      <a:noFill/>
                    </a:lnL>
                    <a:lnR>
                      <a:noFill/>
                    </a:lnR>
                    <a:lnT w="12700" cap="flat" cmpd="sng" algn="ctr">
                      <a:solidFill>
                        <a:schemeClr val="accent1"/>
                      </a:solidFill>
                      <a:prstDash val="solid"/>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0363">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anose="020B0604020202020204" pitchFamily="34" charset="0"/>
                        </a:rPr>
                        <a:t>Сегмент</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solidFill>
                      <a:srgbClr val="E7E7E5"/>
                    </a:solid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anose="020B0604020202020204" pitchFamily="34" charset="0"/>
                        </a:rPr>
                        <a:t>Начальный уровень</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gridSpan="4">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anose="020B0604020202020204" pitchFamily="34" charset="0"/>
                        </a:rPr>
                        <a:t>Масштабируемые унифицированные системы начального и среднего уровня</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anose="020B0604020202020204" pitchFamily="34" charset="0"/>
                        </a:rPr>
                        <a:t>Высокопроизводи-тельные системы</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r>
              <a:tr h="215900">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panose="020B0604020202020204" pitchFamily="34" charset="0"/>
                        </a:rPr>
                        <a:t>Макс</a:t>
                      </a:r>
                      <a:r>
                        <a:rPr kumimoji="0" lang="en-US" sz="900" b="0" i="0" u="none" strike="noStrike" cap="none" normalizeH="0" baseline="0" dirty="0" smtClean="0">
                          <a:ln>
                            <a:noFill/>
                          </a:ln>
                          <a:solidFill>
                            <a:schemeClr val="tx1"/>
                          </a:solidFill>
                          <a:effectLst/>
                          <a:latin typeface="Arial" panose="020B0604020202020204" pitchFamily="34" charset="0"/>
                        </a:rPr>
                        <a:t>. </a:t>
                      </a:r>
                      <a:r>
                        <a:rPr kumimoji="0" lang="ru-RU" sz="900" b="0" i="0" u="none" strike="noStrike" cap="none" normalizeH="0" baseline="0" dirty="0" smtClean="0">
                          <a:ln>
                            <a:noFill/>
                          </a:ln>
                          <a:solidFill>
                            <a:schemeClr val="tx1"/>
                          </a:solidFill>
                          <a:effectLst/>
                          <a:latin typeface="Arial" panose="020B0604020202020204" pitchFamily="34" charset="0"/>
                        </a:rPr>
                        <a:t>емкость СХД</a:t>
                      </a:r>
                      <a:endParaRPr kumimoji="0" lang="en-US" sz="900" b="0" i="0" u="none" strike="noStrike" cap="none" normalizeH="0" baseline="0" dirty="0" smtClean="0">
                        <a:ln>
                          <a:noFill/>
                        </a:ln>
                        <a:solidFill>
                          <a:schemeClr val="tx1"/>
                        </a:solidFill>
                        <a:effectLst/>
                        <a:latin typeface="Arial" panose="020B0604020202020204" pitchFamily="34" charset="0"/>
                      </a:endParaRP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solidFill>
                      <a:srgbClr val="E7E7E5"/>
                    </a:solid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96 </a:t>
                      </a:r>
                      <a:r>
                        <a:rPr kumimoji="0" lang="ru-RU" sz="900" b="0" i="0" u="none" strike="noStrike" cap="none" normalizeH="0" baseline="0" smtClean="0">
                          <a:ln>
                            <a:noFill/>
                          </a:ln>
                          <a:solidFill>
                            <a:schemeClr val="tx1"/>
                          </a:solidFill>
                          <a:effectLst/>
                          <a:latin typeface="Arial" panose="020B0604020202020204" pitchFamily="34" charset="0"/>
                        </a:rPr>
                        <a:t>ТБ</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528 </a:t>
                      </a:r>
                      <a:r>
                        <a:rPr kumimoji="0" lang="ru-RU" sz="900" b="0" i="0" u="none" strike="noStrike" cap="none" normalizeH="0" baseline="0" smtClean="0">
                          <a:ln>
                            <a:noFill/>
                          </a:ln>
                          <a:solidFill>
                            <a:schemeClr val="tx1"/>
                          </a:solidFill>
                          <a:effectLst/>
                          <a:latin typeface="Arial" panose="020B0604020202020204" pitchFamily="34" charset="0"/>
                        </a:rPr>
                        <a:t>ТБ</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1008 </a:t>
                      </a:r>
                      <a:r>
                        <a:rPr kumimoji="0" lang="ru-RU" sz="900" b="0" i="0" u="none" strike="noStrike" cap="none" normalizeH="0" baseline="0" smtClean="0">
                          <a:ln>
                            <a:noFill/>
                          </a:ln>
                          <a:solidFill>
                            <a:schemeClr val="tx1"/>
                          </a:solidFill>
                          <a:effectLst/>
                          <a:latin typeface="Arial" panose="020B0604020202020204" pitchFamily="34" charset="0"/>
                        </a:rPr>
                        <a:t>ТБ</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1920 </a:t>
                      </a:r>
                      <a:r>
                        <a:rPr kumimoji="0" lang="ru-RU" sz="900" b="0" i="0" u="none" strike="noStrike" cap="none" normalizeH="0" baseline="0" smtClean="0">
                          <a:ln>
                            <a:noFill/>
                          </a:ln>
                          <a:solidFill>
                            <a:schemeClr val="tx1"/>
                          </a:solidFill>
                          <a:effectLst/>
                          <a:latin typeface="Arial" panose="020B0604020202020204" pitchFamily="34" charset="0"/>
                        </a:rPr>
                        <a:t>ТБ</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3840 </a:t>
                      </a:r>
                      <a:r>
                        <a:rPr kumimoji="0" lang="ru-RU" sz="900" b="0" i="0" u="none" strike="noStrike" cap="none" normalizeH="0" baseline="0" smtClean="0">
                          <a:ln>
                            <a:noFill/>
                          </a:ln>
                          <a:solidFill>
                            <a:schemeClr val="tx1"/>
                          </a:solidFill>
                          <a:effectLst/>
                          <a:latin typeface="Arial" panose="020B0604020202020204" pitchFamily="34" charset="0"/>
                        </a:rPr>
                        <a:t>ТБ</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6144 </a:t>
                      </a:r>
                      <a:r>
                        <a:rPr kumimoji="0" lang="ru-RU" sz="900" b="0" i="0" u="none" strike="noStrike" cap="none" normalizeH="0" baseline="0" smtClean="0">
                          <a:ln>
                            <a:noFill/>
                          </a:ln>
                          <a:solidFill>
                            <a:schemeClr val="tx1"/>
                          </a:solidFill>
                          <a:effectLst/>
                          <a:latin typeface="Arial" panose="020B0604020202020204" pitchFamily="34" charset="0"/>
                        </a:rPr>
                        <a:t>ТБ</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r>
              <a:tr h="503238">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anose="020B0604020202020204" pitchFamily="34" charset="0"/>
                        </a:rPr>
                        <a:t>Макс</a:t>
                      </a:r>
                      <a:r>
                        <a:rPr kumimoji="0" lang="en-US" sz="900" b="0" i="0" u="none" strike="noStrike" cap="none" normalizeH="0" baseline="0" smtClean="0">
                          <a:ln>
                            <a:noFill/>
                          </a:ln>
                          <a:solidFill>
                            <a:schemeClr val="tx1"/>
                          </a:solidFill>
                          <a:effectLst/>
                          <a:latin typeface="Arial" panose="020B0604020202020204" pitchFamily="34" charset="0"/>
                        </a:rPr>
                        <a:t>. </a:t>
                      </a:r>
                      <a:r>
                        <a:rPr kumimoji="0" lang="ru-RU" sz="900" b="0" i="0" u="none" strike="noStrike" cap="none" normalizeH="0" baseline="0" smtClean="0">
                          <a:ln>
                            <a:noFill/>
                          </a:ln>
                          <a:solidFill>
                            <a:schemeClr val="tx1"/>
                          </a:solidFill>
                          <a:effectLst/>
                          <a:latin typeface="Arial" panose="020B0604020202020204" pitchFamily="34" charset="0"/>
                        </a:rPr>
                        <a:t>число дисков</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solidFill>
                      <a:srgbClr val="E7E7E5"/>
                    </a:solid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24</a:t>
                      </a: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132 (3</a:t>
                      </a:r>
                      <a:r>
                        <a:rPr kumimoji="0" lang="ru-RU" sz="900" b="0" i="0" u="none" strike="noStrike" cap="none" normalizeH="0" baseline="0" smtClean="0">
                          <a:ln>
                            <a:noFill/>
                          </a:ln>
                          <a:solidFill>
                            <a:schemeClr val="tx1"/>
                          </a:solidFill>
                          <a:effectLst/>
                          <a:latin typeface="Arial" panose="020B0604020202020204" pitchFamily="34" charset="0"/>
                        </a:rPr>
                        <a:t>,</a:t>
                      </a:r>
                      <a:r>
                        <a:rPr kumimoji="0" lang="en-US" sz="900" b="0" i="0" u="none" strike="noStrike" cap="none" normalizeH="0" baseline="0" smtClean="0">
                          <a:ln>
                            <a:noFill/>
                          </a:ln>
                          <a:solidFill>
                            <a:schemeClr val="tx1"/>
                          </a:solidFill>
                          <a:effectLst/>
                          <a:latin typeface="Arial" panose="020B0604020202020204" pitchFamily="34" charset="0"/>
                        </a:rPr>
                        <a:t>5</a:t>
                      </a:r>
                      <a:r>
                        <a:rPr kumimoji="0" lang="ru-RU" sz="900" b="0" i="0" u="none" strike="noStrike" cap="none" normalizeH="0" baseline="0" smtClean="0">
                          <a:ln>
                            <a:noFill/>
                          </a:ln>
                          <a:solidFill>
                            <a:schemeClr val="tx1"/>
                          </a:solidFill>
                          <a:effectLst/>
                          <a:latin typeface="Arial" panose="020B0604020202020204" pitchFamily="34" charset="0"/>
                        </a:rPr>
                        <a:t>-дюйм.</a:t>
                      </a:r>
                      <a:r>
                        <a:rPr kumimoji="0" lang="en-US" sz="9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144 (2</a:t>
                      </a:r>
                      <a:r>
                        <a:rPr kumimoji="0" lang="ru-RU" sz="900" b="0" i="0" u="none" strike="noStrike" cap="none" normalizeH="0" baseline="0" smtClean="0">
                          <a:ln>
                            <a:noFill/>
                          </a:ln>
                          <a:solidFill>
                            <a:schemeClr val="tx1"/>
                          </a:solidFill>
                          <a:effectLst/>
                          <a:latin typeface="Arial" panose="020B0604020202020204" pitchFamily="34" charset="0"/>
                        </a:rPr>
                        <a:t>,</a:t>
                      </a:r>
                      <a:r>
                        <a:rPr kumimoji="0" lang="en-US" sz="900" b="0" i="0" u="none" strike="noStrike" cap="none" normalizeH="0" baseline="0" smtClean="0">
                          <a:ln>
                            <a:noFill/>
                          </a:ln>
                          <a:solidFill>
                            <a:schemeClr val="tx1"/>
                          </a:solidFill>
                          <a:effectLst/>
                          <a:latin typeface="Arial" panose="020B0604020202020204" pitchFamily="34" charset="0"/>
                        </a:rPr>
                        <a:t>5 </a:t>
                      </a:r>
                      <a:r>
                        <a:rPr kumimoji="0" lang="ru-RU" sz="900" b="0" i="0" u="none" strike="noStrike" cap="none" normalizeH="0" baseline="0" smtClean="0">
                          <a:ln>
                            <a:noFill/>
                          </a:ln>
                          <a:solidFill>
                            <a:schemeClr val="tx1"/>
                          </a:solidFill>
                          <a:effectLst/>
                          <a:latin typeface="Arial" panose="020B0604020202020204" pitchFamily="34" charset="0"/>
                        </a:rPr>
                        <a:t>-дюйм.</a:t>
                      </a:r>
                      <a:r>
                        <a:rPr kumimoji="0" lang="en-US" sz="9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144 (HD-DE)</a:t>
                      </a: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132 (3</a:t>
                      </a:r>
                      <a:r>
                        <a:rPr kumimoji="0" lang="ru-RU" sz="900" b="0" i="0" u="none" strike="noStrike" cap="none" normalizeH="0" baseline="0" smtClean="0">
                          <a:ln>
                            <a:noFill/>
                          </a:ln>
                          <a:solidFill>
                            <a:schemeClr val="tx1"/>
                          </a:solidFill>
                          <a:effectLst/>
                          <a:latin typeface="Arial" panose="020B0604020202020204" pitchFamily="34" charset="0"/>
                        </a:rPr>
                        <a:t>,</a:t>
                      </a:r>
                      <a:r>
                        <a:rPr kumimoji="0" lang="en-US" sz="900" b="0" i="0" u="none" strike="noStrike" cap="none" normalizeH="0" baseline="0" smtClean="0">
                          <a:ln>
                            <a:noFill/>
                          </a:ln>
                          <a:solidFill>
                            <a:schemeClr val="tx1"/>
                          </a:solidFill>
                          <a:effectLst/>
                          <a:latin typeface="Arial" panose="020B0604020202020204" pitchFamily="34" charset="0"/>
                        </a:rPr>
                        <a:t>5</a:t>
                      </a:r>
                      <a:r>
                        <a:rPr kumimoji="0" lang="ru-RU" sz="900" b="0" i="0" u="none" strike="noStrike" cap="none" normalizeH="0" baseline="0" smtClean="0">
                          <a:ln>
                            <a:noFill/>
                          </a:ln>
                          <a:solidFill>
                            <a:schemeClr val="tx1"/>
                          </a:solidFill>
                          <a:effectLst/>
                          <a:latin typeface="Arial" panose="020B0604020202020204" pitchFamily="34" charset="0"/>
                        </a:rPr>
                        <a:t>-дюйм.</a:t>
                      </a:r>
                      <a:r>
                        <a:rPr kumimoji="0" lang="en-US" sz="9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264 (2</a:t>
                      </a:r>
                      <a:r>
                        <a:rPr kumimoji="0" lang="ru-RU" sz="900" b="0" i="0" u="none" strike="noStrike" cap="none" normalizeH="0" baseline="0" smtClean="0">
                          <a:ln>
                            <a:noFill/>
                          </a:ln>
                          <a:solidFill>
                            <a:schemeClr val="tx1"/>
                          </a:solidFill>
                          <a:effectLst/>
                          <a:latin typeface="Arial" panose="020B0604020202020204" pitchFamily="34" charset="0"/>
                        </a:rPr>
                        <a:t>,</a:t>
                      </a:r>
                      <a:r>
                        <a:rPr kumimoji="0" lang="en-US" sz="900" b="0" i="0" u="none" strike="noStrike" cap="none" normalizeH="0" baseline="0" smtClean="0">
                          <a:ln>
                            <a:noFill/>
                          </a:ln>
                          <a:solidFill>
                            <a:schemeClr val="tx1"/>
                          </a:solidFill>
                          <a:effectLst/>
                          <a:latin typeface="Arial" panose="020B0604020202020204" pitchFamily="34" charset="0"/>
                        </a:rPr>
                        <a:t>5 </a:t>
                      </a:r>
                      <a:r>
                        <a:rPr kumimoji="0" lang="ru-RU" sz="900" b="0" i="0" u="none" strike="noStrike" cap="none" normalizeH="0" baseline="0" smtClean="0">
                          <a:ln>
                            <a:noFill/>
                          </a:ln>
                          <a:solidFill>
                            <a:schemeClr val="tx1"/>
                          </a:solidFill>
                          <a:effectLst/>
                          <a:latin typeface="Arial" panose="020B0604020202020204" pitchFamily="34" charset="0"/>
                        </a:rPr>
                        <a:t>-дюйм.</a:t>
                      </a:r>
                      <a:r>
                        <a:rPr kumimoji="0" lang="en-US" sz="9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264 (HD-DE)</a:t>
                      </a: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264 (3</a:t>
                      </a:r>
                      <a:r>
                        <a:rPr kumimoji="0" lang="ru-RU" sz="900" b="0" i="0" u="none" strike="noStrike" cap="none" normalizeH="0" baseline="0" smtClean="0">
                          <a:ln>
                            <a:noFill/>
                          </a:ln>
                          <a:solidFill>
                            <a:schemeClr val="tx1"/>
                          </a:solidFill>
                          <a:effectLst/>
                          <a:latin typeface="Arial" panose="020B0604020202020204" pitchFamily="34" charset="0"/>
                        </a:rPr>
                        <a:t>,</a:t>
                      </a:r>
                      <a:r>
                        <a:rPr kumimoji="0" lang="en-US" sz="900" b="0" i="0" u="none" strike="noStrike" cap="none" normalizeH="0" baseline="0" smtClean="0">
                          <a:ln>
                            <a:noFill/>
                          </a:ln>
                          <a:solidFill>
                            <a:schemeClr val="tx1"/>
                          </a:solidFill>
                          <a:effectLst/>
                          <a:latin typeface="Arial" panose="020B0604020202020204" pitchFamily="34" charset="0"/>
                        </a:rPr>
                        <a:t>5 </a:t>
                      </a:r>
                      <a:r>
                        <a:rPr kumimoji="0" lang="ru-RU" sz="900" b="0" i="0" u="none" strike="noStrike" cap="none" normalizeH="0" baseline="0" smtClean="0">
                          <a:ln>
                            <a:noFill/>
                          </a:ln>
                          <a:solidFill>
                            <a:schemeClr val="tx1"/>
                          </a:solidFill>
                          <a:effectLst/>
                          <a:latin typeface="Arial" panose="020B0604020202020204" pitchFamily="34" charset="0"/>
                        </a:rPr>
                        <a:t>-дюйм.</a:t>
                      </a:r>
                      <a:r>
                        <a:rPr kumimoji="0" lang="en-US" sz="9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528 (2</a:t>
                      </a:r>
                      <a:r>
                        <a:rPr kumimoji="0" lang="ru-RU" sz="900" b="0" i="0" u="none" strike="noStrike" cap="none" normalizeH="0" baseline="0" smtClean="0">
                          <a:ln>
                            <a:noFill/>
                          </a:ln>
                          <a:solidFill>
                            <a:schemeClr val="tx1"/>
                          </a:solidFill>
                          <a:effectLst/>
                          <a:latin typeface="Arial" panose="020B0604020202020204" pitchFamily="34" charset="0"/>
                        </a:rPr>
                        <a:t>,</a:t>
                      </a:r>
                      <a:r>
                        <a:rPr kumimoji="0" lang="en-US" sz="900" b="0" i="0" u="none" strike="noStrike" cap="none" normalizeH="0" baseline="0" smtClean="0">
                          <a:ln>
                            <a:noFill/>
                          </a:ln>
                          <a:solidFill>
                            <a:schemeClr val="tx1"/>
                          </a:solidFill>
                          <a:effectLst/>
                          <a:latin typeface="Arial" panose="020B0604020202020204" pitchFamily="34" charset="0"/>
                        </a:rPr>
                        <a:t>5</a:t>
                      </a:r>
                      <a:r>
                        <a:rPr kumimoji="0" lang="ru-RU" sz="900" b="0" i="0" u="none" strike="noStrike" cap="none" normalizeH="0" baseline="0" smtClean="0">
                          <a:ln>
                            <a:noFill/>
                          </a:ln>
                          <a:solidFill>
                            <a:schemeClr val="tx1"/>
                          </a:solidFill>
                          <a:effectLst/>
                          <a:latin typeface="Arial" panose="020B0604020202020204" pitchFamily="34" charset="0"/>
                        </a:rPr>
                        <a:t>-дюйм.</a:t>
                      </a:r>
                      <a:r>
                        <a:rPr kumimoji="0" lang="en-US" sz="9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480 (HD-DE)</a:t>
                      </a: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528 (3</a:t>
                      </a:r>
                      <a:r>
                        <a:rPr kumimoji="0" lang="ru-RU" sz="900" b="0" i="0" u="none" strike="noStrike" cap="none" normalizeH="0" baseline="0" smtClean="0">
                          <a:ln>
                            <a:noFill/>
                          </a:ln>
                          <a:solidFill>
                            <a:schemeClr val="tx1"/>
                          </a:solidFill>
                          <a:effectLst/>
                          <a:latin typeface="Arial" panose="020B0604020202020204" pitchFamily="34" charset="0"/>
                        </a:rPr>
                        <a:t>,</a:t>
                      </a:r>
                      <a:r>
                        <a:rPr kumimoji="0" lang="en-US" sz="900" b="0" i="0" u="none" strike="noStrike" cap="none" normalizeH="0" baseline="0" smtClean="0">
                          <a:ln>
                            <a:noFill/>
                          </a:ln>
                          <a:solidFill>
                            <a:schemeClr val="tx1"/>
                          </a:solidFill>
                          <a:effectLst/>
                          <a:latin typeface="Arial" panose="020B0604020202020204" pitchFamily="34" charset="0"/>
                        </a:rPr>
                        <a:t>5</a:t>
                      </a:r>
                      <a:r>
                        <a:rPr kumimoji="0" lang="ru-RU" sz="900" b="0" i="0" u="none" strike="noStrike" cap="none" normalizeH="0" baseline="0" smtClean="0">
                          <a:ln>
                            <a:noFill/>
                          </a:ln>
                          <a:solidFill>
                            <a:schemeClr val="tx1"/>
                          </a:solidFill>
                          <a:effectLst/>
                          <a:latin typeface="Arial" panose="020B0604020202020204" pitchFamily="34" charset="0"/>
                        </a:rPr>
                        <a:t>-дюйм.</a:t>
                      </a:r>
                      <a:r>
                        <a:rPr kumimoji="0" lang="en-US" sz="9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1056 (2</a:t>
                      </a:r>
                      <a:r>
                        <a:rPr kumimoji="0" lang="ru-RU" sz="900" b="0" i="0" u="none" strike="noStrike" cap="none" normalizeH="0" baseline="0" smtClean="0">
                          <a:ln>
                            <a:noFill/>
                          </a:ln>
                          <a:solidFill>
                            <a:schemeClr val="tx1"/>
                          </a:solidFill>
                          <a:effectLst/>
                          <a:latin typeface="Arial" panose="020B0604020202020204" pitchFamily="34" charset="0"/>
                        </a:rPr>
                        <a:t>,</a:t>
                      </a:r>
                      <a:r>
                        <a:rPr kumimoji="0" lang="en-US" sz="900" b="0" i="0" u="none" strike="noStrike" cap="none" normalizeH="0" baseline="0" smtClean="0">
                          <a:ln>
                            <a:noFill/>
                          </a:ln>
                          <a:solidFill>
                            <a:schemeClr val="tx1"/>
                          </a:solidFill>
                          <a:effectLst/>
                          <a:latin typeface="Arial" panose="020B0604020202020204" pitchFamily="34" charset="0"/>
                        </a:rPr>
                        <a:t>5</a:t>
                      </a:r>
                      <a:r>
                        <a:rPr kumimoji="0" lang="ru-RU" sz="900" b="0" i="0" u="none" strike="noStrike" cap="none" normalizeH="0" baseline="0" smtClean="0">
                          <a:ln>
                            <a:noFill/>
                          </a:ln>
                          <a:solidFill>
                            <a:schemeClr val="tx1"/>
                          </a:solidFill>
                          <a:effectLst/>
                          <a:latin typeface="Arial" panose="020B0604020202020204" pitchFamily="34" charset="0"/>
                        </a:rPr>
                        <a:t>-дюйм.</a:t>
                      </a:r>
                      <a:r>
                        <a:rPr kumimoji="0" lang="en-US" sz="9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960 (HD-DE)</a:t>
                      </a: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1536 (3</a:t>
                      </a:r>
                      <a:r>
                        <a:rPr kumimoji="0" lang="ru-RU" sz="900" b="0" i="0" u="none" strike="noStrike" cap="none" normalizeH="0" baseline="0" smtClean="0">
                          <a:ln>
                            <a:noFill/>
                          </a:ln>
                          <a:solidFill>
                            <a:schemeClr val="tx1"/>
                          </a:solidFill>
                          <a:effectLst/>
                          <a:latin typeface="Arial" panose="020B0604020202020204" pitchFamily="34" charset="0"/>
                        </a:rPr>
                        <a:t>,</a:t>
                      </a:r>
                      <a:r>
                        <a:rPr kumimoji="0" lang="en-US" sz="900" b="0" i="0" u="none" strike="noStrike" cap="none" normalizeH="0" baseline="0" smtClean="0">
                          <a:ln>
                            <a:noFill/>
                          </a:ln>
                          <a:solidFill>
                            <a:schemeClr val="tx1"/>
                          </a:solidFill>
                          <a:effectLst/>
                          <a:latin typeface="Arial" panose="020B0604020202020204" pitchFamily="34" charset="0"/>
                        </a:rPr>
                        <a:t>5</a:t>
                      </a:r>
                      <a:r>
                        <a:rPr kumimoji="0" lang="ru-RU" sz="900" b="0" i="0" u="none" strike="noStrike" cap="none" normalizeH="0" baseline="0" smtClean="0">
                          <a:ln>
                            <a:noFill/>
                          </a:ln>
                          <a:solidFill>
                            <a:schemeClr val="tx1"/>
                          </a:solidFill>
                          <a:effectLst/>
                          <a:latin typeface="Arial" panose="020B0604020202020204" pitchFamily="34" charset="0"/>
                        </a:rPr>
                        <a:t>-дюйм.</a:t>
                      </a:r>
                      <a:r>
                        <a:rPr kumimoji="0" lang="en-US" sz="9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3072 (2</a:t>
                      </a:r>
                      <a:r>
                        <a:rPr kumimoji="0" lang="ru-RU" sz="900" b="0" i="0" u="none" strike="noStrike" cap="none" normalizeH="0" baseline="0" smtClean="0">
                          <a:ln>
                            <a:noFill/>
                          </a:ln>
                          <a:solidFill>
                            <a:schemeClr val="tx1"/>
                          </a:solidFill>
                          <a:effectLst/>
                          <a:latin typeface="Arial" panose="020B0604020202020204" pitchFamily="34" charset="0"/>
                        </a:rPr>
                        <a:t>,</a:t>
                      </a:r>
                      <a:r>
                        <a:rPr kumimoji="0" lang="en-US" sz="900" b="0" i="0" u="none" strike="noStrike" cap="none" normalizeH="0" baseline="0" smtClean="0">
                          <a:ln>
                            <a:noFill/>
                          </a:ln>
                          <a:solidFill>
                            <a:schemeClr val="tx1"/>
                          </a:solidFill>
                          <a:effectLst/>
                          <a:latin typeface="Arial" panose="020B0604020202020204" pitchFamily="34" charset="0"/>
                        </a:rPr>
                        <a:t>5</a:t>
                      </a:r>
                      <a:r>
                        <a:rPr kumimoji="0" lang="ru-RU" sz="900" b="0" i="0" u="none" strike="noStrike" cap="none" normalizeH="0" baseline="0" smtClean="0">
                          <a:ln>
                            <a:noFill/>
                          </a:ln>
                          <a:solidFill>
                            <a:schemeClr val="tx1"/>
                          </a:solidFill>
                          <a:effectLst/>
                          <a:latin typeface="Arial" panose="020B0604020202020204" pitchFamily="34" charset="0"/>
                        </a:rPr>
                        <a:t>-дюйм.)</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r>
              <a:tr h="215900">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anose="020B0604020202020204" pitchFamily="34" charset="0"/>
                        </a:rPr>
                        <a:t>Контроллеры СХД</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solidFill>
                      <a:srgbClr val="E7E7E5"/>
                    </a:solid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1/2</a:t>
                      </a: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1/2</a:t>
                      </a: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1/2</a:t>
                      </a: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2</a:t>
                      </a: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2</a:t>
                      </a: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2/4/6/8</a:t>
                      </a: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r>
              <a:tr h="647700">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panose="020B0604020202020204" pitchFamily="34" charset="0"/>
                        </a:rPr>
                        <a:t>Максимальное количество кэш-памяти</a:t>
                      </a:r>
                      <a:endParaRPr kumimoji="0" lang="en-US" sz="900" b="0" i="0" u="none" strike="noStrike" cap="none" normalizeH="0" baseline="0" dirty="0" smtClean="0">
                        <a:ln>
                          <a:noFill/>
                        </a:ln>
                        <a:solidFill>
                          <a:schemeClr val="tx1"/>
                        </a:solidFill>
                        <a:effectLst/>
                        <a:latin typeface="Arial" panose="020B0604020202020204" pitchFamily="34" charset="0"/>
                      </a:endParaRP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solidFill>
                      <a:srgbClr val="E7E7E5"/>
                    </a:solid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 </a:t>
                      </a:r>
                      <a:r>
                        <a:rPr kumimoji="0" lang="ru-RU" sz="900" b="0" i="0" u="none" strike="noStrike" cap="none" normalizeH="0" baseline="0" smtClean="0">
                          <a:ln>
                            <a:noFill/>
                          </a:ln>
                          <a:solidFill>
                            <a:schemeClr val="tx1"/>
                          </a:solidFill>
                          <a:effectLst/>
                          <a:latin typeface="Arial" panose="020B0604020202020204" pitchFamily="34" charset="0"/>
                        </a:rPr>
                        <a:t>ГБ</a:t>
                      </a:r>
                      <a:r>
                        <a:rPr kumimoji="0" lang="en-US" sz="900" b="0" i="0" u="none" strike="noStrike" cap="none" normalizeH="0" baseline="0" smtClean="0">
                          <a:ln>
                            <a:noFill/>
                          </a:ln>
                          <a:solidFill>
                            <a:schemeClr val="tx1"/>
                          </a:solidFill>
                          <a:effectLst/>
                          <a:latin typeface="Arial" panose="020B0604020202020204" pitchFamily="34" charset="0"/>
                        </a:rPr>
                        <a:t> – 2 </a:t>
                      </a:r>
                      <a:r>
                        <a:rPr kumimoji="0" lang="ru-RU" sz="900" b="0" i="0" u="none" strike="noStrike" cap="none" normalizeH="0" baseline="0" smtClean="0">
                          <a:ln>
                            <a:noFill/>
                          </a:ln>
                          <a:solidFill>
                            <a:schemeClr val="tx1"/>
                          </a:solidFill>
                          <a:effectLst/>
                          <a:latin typeface="Arial" panose="020B0604020202020204" pitchFamily="34" charset="0"/>
                        </a:rPr>
                        <a:t>ГБ</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8 </a:t>
                      </a:r>
                      <a:r>
                        <a:rPr kumimoji="0" lang="ru-RU" sz="900" b="0" i="0" u="none" strike="noStrike" cap="none" normalizeH="0" baseline="0" dirty="0" smtClean="0">
                          <a:ln>
                            <a:noFill/>
                          </a:ln>
                          <a:solidFill>
                            <a:schemeClr val="tx1"/>
                          </a:solidFill>
                          <a:effectLst/>
                          <a:latin typeface="Arial" panose="020B0604020202020204" pitchFamily="34" charset="0"/>
                        </a:rPr>
                        <a:t>ГБ</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panose="020B0604020202020204" pitchFamily="34" charset="0"/>
                        </a:rPr>
                        <a:t> </a:t>
                      </a:r>
                      <a:r>
                        <a:rPr kumimoji="0" lang="en-US" sz="900" b="0" i="0" u="none" strike="noStrike" cap="none" normalizeH="0" baseline="0" dirty="0" smtClean="0">
                          <a:ln>
                            <a:noFill/>
                          </a:ln>
                          <a:solidFill>
                            <a:schemeClr val="tx1"/>
                          </a:solidFill>
                          <a:effectLst/>
                          <a:latin typeface="Arial" panose="020B0604020202020204" pitchFamily="34" charset="0"/>
                        </a:rPr>
                        <a:t>(</a:t>
                      </a:r>
                      <a:r>
                        <a:rPr kumimoji="0" lang="ru-RU" sz="900" b="0" i="0" u="none" strike="noStrike" cap="none" normalizeH="0" baseline="0" dirty="0" smtClean="0">
                          <a:ln>
                            <a:noFill/>
                          </a:ln>
                          <a:solidFill>
                            <a:schemeClr val="tx1"/>
                          </a:solidFill>
                          <a:effectLst/>
                          <a:latin typeface="Arial" panose="020B0604020202020204" pitchFamily="34" charset="0"/>
                        </a:rPr>
                        <a:t>блочная</a:t>
                      </a:r>
                      <a:r>
                        <a:rPr kumimoji="0" lang="en-US" sz="900" b="0" i="0" u="none" strike="noStrike" cap="none" normalizeH="0" baseline="0" dirty="0" smtClean="0">
                          <a:ln>
                            <a:noFill/>
                          </a:ln>
                          <a:solidFill>
                            <a:schemeClr val="tx1"/>
                          </a:solidFill>
                          <a:effectLst/>
                          <a:latin typeface="Arial" panose="020B0604020202020204" pitchFamily="34" charset="0"/>
                        </a:rPr>
                        <a:t>)</a:t>
                      </a:r>
                      <a:endParaRPr kumimoji="0" lang="ru-RU"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16 </a:t>
                      </a:r>
                      <a:r>
                        <a:rPr kumimoji="0" lang="ru-RU" sz="900" b="0" i="0" u="none" strike="noStrike" cap="none" normalizeH="0" baseline="0" dirty="0" smtClean="0">
                          <a:ln>
                            <a:noFill/>
                          </a:ln>
                          <a:solidFill>
                            <a:schemeClr val="tx1"/>
                          </a:solidFill>
                          <a:effectLst/>
                          <a:latin typeface="Arial" panose="020B0604020202020204" pitchFamily="34" charset="0"/>
                        </a:rPr>
                        <a:t>ГБ</a:t>
                      </a:r>
                      <a:r>
                        <a:rPr kumimoji="0" lang="en-US" sz="900" b="0" i="0" u="none" strike="noStrike" cap="none" normalizeH="0" baseline="0" dirty="0" smtClean="0">
                          <a:ln>
                            <a:noFill/>
                          </a:ln>
                          <a:solidFill>
                            <a:schemeClr val="tx1"/>
                          </a:solidFill>
                          <a:effectLst/>
                          <a:latin typeface="Arial" panose="020B0604020202020204" pitchFamily="34" charset="0"/>
                        </a:rPr>
                        <a:t> (</a:t>
                      </a:r>
                      <a:r>
                        <a:rPr kumimoji="0" lang="ru-RU" sz="900" b="0" i="0" u="none" strike="noStrike" cap="none" normalizeH="0" baseline="0" dirty="0" smtClean="0">
                          <a:ln>
                            <a:noFill/>
                          </a:ln>
                          <a:solidFill>
                            <a:schemeClr val="tx1"/>
                          </a:solidFill>
                          <a:effectLst/>
                          <a:latin typeface="Arial" panose="020B0604020202020204" pitchFamily="34" charset="0"/>
                        </a:rPr>
                        <a:t>объединенная</a:t>
                      </a:r>
                      <a:r>
                        <a:rPr kumimoji="0" lang="en-US" sz="900" b="0" i="0" u="none" strike="noStrike" cap="none" normalizeH="0" baseline="0" dirty="0" smtClean="0">
                          <a:ln>
                            <a:noFill/>
                          </a:ln>
                          <a:solidFill>
                            <a:schemeClr val="tx1"/>
                          </a:solidFill>
                          <a:effectLst/>
                          <a:latin typeface="Arial" panose="020B0604020202020204" pitchFamily="34" charset="0"/>
                        </a:rPr>
                        <a:t>)</a:t>
                      </a: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16 </a:t>
                      </a:r>
                      <a:r>
                        <a:rPr kumimoji="0" lang="ru-RU" sz="900" b="0" i="0" u="none" strike="noStrike" cap="none" normalizeH="0" baseline="0" dirty="0" smtClean="0">
                          <a:ln>
                            <a:noFill/>
                          </a:ln>
                          <a:solidFill>
                            <a:schemeClr val="tx1"/>
                          </a:solidFill>
                          <a:effectLst/>
                          <a:latin typeface="Arial" panose="020B0604020202020204" pitchFamily="34" charset="0"/>
                        </a:rPr>
                        <a:t>ГБ</a:t>
                      </a:r>
                      <a:r>
                        <a:rPr kumimoji="0" lang="en-US" sz="900" b="0" i="0" u="none" strike="noStrike" cap="none" normalizeH="0" baseline="0" dirty="0" smtClean="0">
                          <a:ln>
                            <a:noFill/>
                          </a:ln>
                          <a:solidFill>
                            <a:schemeClr val="tx1"/>
                          </a:solidFill>
                          <a:effectLst/>
                          <a:latin typeface="Arial" panose="020B0604020202020204" pitchFamily="34" charset="0"/>
                        </a:rPr>
                        <a:t/>
                      </a:r>
                      <a:br>
                        <a:rPr kumimoji="0" lang="en-US" sz="900" b="0" i="0" u="none" strike="noStrike" cap="none" normalizeH="0" baseline="0" dirty="0" smtClean="0">
                          <a:ln>
                            <a:noFill/>
                          </a:ln>
                          <a:solidFill>
                            <a:schemeClr val="tx1"/>
                          </a:solidFill>
                          <a:effectLst/>
                          <a:latin typeface="Arial" panose="020B0604020202020204" pitchFamily="34" charset="0"/>
                        </a:rPr>
                      </a:br>
                      <a:r>
                        <a:rPr kumimoji="0" lang="en-US" sz="900" b="0" i="0" u="none" strike="noStrike" cap="none" normalizeH="0" baseline="0" dirty="0" smtClean="0">
                          <a:ln>
                            <a:noFill/>
                          </a:ln>
                          <a:solidFill>
                            <a:schemeClr val="tx1"/>
                          </a:solidFill>
                          <a:effectLst/>
                          <a:latin typeface="Arial" panose="020B0604020202020204" pitchFamily="34" charset="0"/>
                        </a:rPr>
                        <a:t>(</a:t>
                      </a:r>
                      <a:r>
                        <a:rPr kumimoji="0" lang="ru-RU" sz="900" b="0" i="0" u="none" strike="noStrike" cap="none" normalizeH="0" baseline="0" dirty="0" smtClean="0">
                          <a:ln>
                            <a:noFill/>
                          </a:ln>
                          <a:solidFill>
                            <a:schemeClr val="tx1"/>
                          </a:solidFill>
                          <a:effectLst/>
                          <a:latin typeface="Arial" panose="020B0604020202020204" pitchFamily="34" charset="0"/>
                        </a:rPr>
                        <a:t>блочная</a:t>
                      </a:r>
                      <a:r>
                        <a:rPr kumimoji="0" lang="en-US" sz="9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32 </a:t>
                      </a:r>
                      <a:r>
                        <a:rPr kumimoji="0" lang="ru-RU" sz="900" b="0" i="0" u="none" strike="noStrike" cap="none" normalizeH="0" baseline="0" dirty="0" smtClean="0">
                          <a:ln>
                            <a:noFill/>
                          </a:ln>
                          <a:solidFill>
                            <a:schemeClr val="tx1"/>
                          </a:solidFill>
                          <a:effectLst/>
                          <a:latin typeface="Arial" panose="020B0604020202020204" pitchFamily="34" charset="0"/>
                        </a:rPr>
                        <a:t>ГБ</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 (</a:t>
                      </a:r>
                      <a:r>
                        <a:rPr kumimoji="0" lang="ru-RU" sz="900" b="0" i="0" u="none" strike="noStrike" cap="none" normalizeH="0" baseline="0" dirty="0" smtClean="0">
                          <a:ln>
                            <a:noFill/>
                          </a:ln>
                          <a:solidFill>
                            <a:schemeClr val="tx1"/>
                          </a:solidFill>
                          <a:effectLst/>
                          <a:latin typeface="Arial" panose="020B0604020202020204" pitchFamily="34" charset="0"/>
                        </a:rPr>
                        <a:t>объединенная</a:t>
                      </a:r>
                      <a:r>
                        <a:rPr kumimoji="0" lang="en-US" sz="900" b="0" i="0" u="none" strike="noStrike" cap="none" normalizeH="0" baseline="0" dirty="0" smtClean="0">
                          <a:ln>
                            <a:noFill/>
                          </a:ln>
                          <a:solidFill>
                            <a:schemeClr val="tx1"/>
                          </a:solidFill>
                          <a:effectLst/>
                          <a:latin typeface="Arial" panose="020B0604020202020204" pitchFamily="34" charset="0"/>
                        </a:rPr>
                        <a:t>)</a:t>
                      </a: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64 </a:t>
                      </a:r>
                      <a:r>
                        <a:rPr kumimoji="0" lang="ru-RU" sz="900" b="0" i="0" u="none" strike="noStrike" cap="none" normalizeH="0" baseline="0" dirty="0" smtClean="0">
                          <a:ln>
                            <a:noFill/>
                          </a:ln>
                          <a:solidFill>
                            <a:schemeClr val="tx1"/>
                          </a:solidFill>
                          <a:effectLst/>
                          <a:latin typeface="Arial" panose="020B0604020202020204" pitchFamily="34" charset="0"/>
                        </a:rPr>
                        <a:t>ГБ</a:t>
                      </a:r>
                      <a:r>
                        <a:rPr kumimoji="0" lang="en-US" sz="900" b="0" i="0" u="none" strike="noStrike" cap="none" normalizeH="0" baseline="0" dirty="0" smtClean="0">
                          <a:ln>
                            <a:noFill/>
                          </a:ln>
                          <a:solidFill>
                            <a:schemeClr val="tx1"/>
                          </a:solidFill>
                          <a:effectLst/>
                          <a:latin typeface="Arial" panose="020B0604020202020204" pitchFamily="34" charset="0"/>
                        </a:rPr>
                        <a:t/>
                      </a:r>
                      <a:br>
                        <a:rPr kumimoji="0" lang="en-US" sz="900" b="0" i="0" u="none" strike="noStrike" cap="none" normalizeH="0" baseline="0" dirty="0" smtClean="0">
                          <a:ln>
                            <a:noFill/>
                          </a:ln>
                          <a:solidFill>
                            <a:schemeClr val="tx1"/>
                          </a:solidFill>
                          <a:effectLst/>
                          <a:latin typeface="Arial" panose="020B0604020202020204" pitchFamily="34" charset="0"/>
                        </a:rPr>
                      </a:br>
                      <a:r>
                        <a:rPr kumimoji="0" lang="en-US" sz="900" b="0" i="0" u="none" strike="noStrike" cap="none" normalizeH="0" baseline="0" dirty="0" smtClean="0">
                          <a:ln>
                            <a:noFill/>
                          </a:ln>
                          <a:solidFill>
                            <a:schemeClr val="tx1"/>
                          </a:solidFill>
                          <a:effectLst/>
                          <a:latin typeface="Arial" panose="020B0604020202020204" pitchFamily="34" charset="0"/>
                        </a:rPr>
                        <a:t>(</a:t>
                      </a:r>
                      <a:r>
                        <a:rPr kumimoji="0" lang="ru-RU" sz="900" b="0" i="0" u="none" strike="noStrike" cap="none" normalizeH="0" baseline="0" dirty="0" smtClean="0">
                          <a:ln>
                            <a:noFill/>
                          </a:ln>
                          <a:solidFill>
                            <a:schemeClr val="tx1"/>
                          </a:solidFill>
                          <a:effectLst/>
                          <a:latin typeface="Arial" panose="020B0604020202020204" pitchFamily="34" charset="0"/>
                        </a:rPr>
                        <a:t>блочная</a:t>
                      </a:r>
                      <a:r>
                        <a:rPr kumimoji="0" lang="en-US" sz="9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96 </a:t>
                      </a:r>
                      <a:r>
                        <a:rPr kumimoji="0" lang="ru-RU" sz="900" b="0" i="0" u="none" strike="noStrike" cap="none" normalizeH="0" baseline="0" dirty="0" smtClean="0">
                          <a:ln>
                            <a:noFill/>
                          </a:ln>
                          <a:solidFill>
                            <a:schemeClr val="tx1"/>
                          </a:solidFill>
                          <a:effectLst/>
                          <a:latin typeface="Arial" panose="020B0604020202020204" pitchFamily="34" charset="0"/>
                        </a:rPr>
                        <a:t>ГБ</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 (</a:t>
                      </a:r>
                      <a:r>
                        <a:rPr kumimoji="0" lang="ru-RU" sz="900" b="0" i="0" u="none" strike="noStrike" cap="none" normalizeH="0" baseline="0" dirty="0" smtClean="0">
                          <a:ln>
                            <a:noFill/>
                          </a:ln>
                          <a:solidFill>
                            <a:schemeClr val="tx1"/>
                          </a:solidFill>
                          <a:effectLst/>
                          <a:latin typeface="Arial" panose="020B0604020202020204" pitchFamily="34" charset="0"/>
                        </a:rPr>
                        <a:t>объединенная</a:t>
                      </a:r>
                      <a:r>
                        <a:rPr kumimoji="0" lang="en-US" sz="900" b="0" i="0" u="none" strike="noStrike" cap="none" normalizeH="0" baseline="0" dirty="0" smtClean="0">
                          <a:ln>
                            <a:noFill/>
                          </a:ln>
                          <a:solidFill>
                            <a:schemeClr val="tx1"/>
                          </a:solidFill>
                          <a:effectLst/>
                          <a:latin typeface="Arial" panose="020B0604020202020204" pitchFamily="34" charset="0"/>
                        </a:rPr>
                        <a:t>)</a:t>
                      </a: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128 </a:t>
                      </a:r>
                      <a:r>
                        <a:rPr kumimoji="0" lang="ru-RU" sz="900" b="0" i="0" u="none" strike="noStrike" cap="none" normalizeH="0" baseline="0" dirty="0" smtClean="0">
                          <a:ln>
                            <a:noFill/>
                          </a:ln>
                          <a:solidFill>
                            <a:schemeClr val="tx1"/>
                          </a:solidFill>
                          <a:effectLst/>
                          <a:latin typeface="Arial" panose="020B0604020202020204" pitchFamily="34" charset="0"/>
                        </a:rPr>
                        <a:t>ГБ</a:t>
                      </a:r>
                      <a:r>
                        <a:rPr kumimoji="0" lang="en-US" sz="9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a:t>
                      </a:r>
                      <a:r>
                        <a:rPr kumimoji="0" lang="ru-RU" sz="900" b="0" i="0" u="none" strike="noStrike" cap="none" normalizeH="0" baseline="0" dirty="0" smtClean="0">
                          <a:ln>
                            <a:noFill/>
                          </a:ln>
                          <a:solidFill>
                            <a:schemeClr val="tx1"/>
                          </a:solidFill>
                          <a:effectLst/>
                          <a:latin typeface="Arial" panose="020B0604020202020204" pitchFamily="34" charset="0"/>
                        </a:rPr>
                        <a:t>блочная</a:t>
                      </a:r>
                      <a:r>
                        <a:rPr kumimoji="0" lang="en-US" sz="9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panose="020B0604020202020204" pitchFamily="34" charset="0"/>
                        </a:rPr>
                        <a:t>192</a:t>
                      </a:r>
                      <a:r>
                        <a:rPr kumimoji="0" lang="en-US" sz="900" b="0" i="0" u="none" strike="noStrike" cap="none" normalizeH="0" baseline="0" dirty="0" smtClean="0">
                          <a:ln>
                            <a:noFill/>
                          </a:ln>
                          <a:solidFill>
                            <a:schemeClr val="tx1"/>
                          </a:solidFill>
                          <a:effectLst/>
                          <a:latin typeface="Arial" panose="020B0604020202020204" pitchFamily="34" charset="0"/>
                        </a:rPr>
                        <a:t> </a:t>
                      </a:r>
                      <a:r>
                        <a:rPr kumimoji="0" lang="ru-RU" sz="900" b="0" i="0" u="none" strike="noStrike" cap="none" normalizeH="0" baseline="0" dirty="0" smtClean="0">
                          <a:ln>
                            <a:noFill/>
                          </a:ln>
                          <a:solidFill>
                            <a:schemeClr val="tx1"/>
                          </a:solidFill>
                          <a:effectLst/>
                          <a:latin typeface="Arial" panose="020B0604020202020204" pitchFamily="34" charset="0"/>
                        </a:rPr>
                        <a:t>ГБ</a:t>
                      </a:r>
                      <a:endParaRPr kumimoji="0" 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a:t>
                      </a:r>
                      <a:r>
                        <a:rPr kumimoji="0" lang="ru-RU" sz="900" b="0" i="0" u="none" strike="noStrike" cap="none" normalizeH="0" baseline="0" dirty="0" smtClean="0">
                          <a:ln>
                            <a:noFill/>
                          </a:ln>
                          <a:solidFill>
                            <a:schemeClr val="tx1"/>
                          </a:solidFill>
                          <a:effectLst/>
                          <a:latin typeface="Arial" panose="020B0604020202020204" pitchFamily="34" charset="0"/>
                        </a:rPr>
                        <a:t>объединенная</a:t>
                      </a:r>
                      <a:r>
                        <a:rPr kumimoji="0" lang="en-US" sz="900" b="0" i="0" u="none" strike="noStrike" cap="none" normalizeH="0" baseline="0" dirty="0" smtClean="0">
                          <a:ln>
                            <a:noFill/>
                          </a:ln>
                          <a:solidFill>
                            <a:schemeClr val="tx1"/>
                          </a:solidFill>
                          <a:effectLst/>
                          <a:latin typeface="Arial" panose="020B0604020202020204" pitchFamily="34" charset="0"/>
                        </a:rPr>
                        <a:t>)</a:t>
                      </a: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24 </a:t>
                      </a:r>
                      <a:r>
                        <a:rPr kumimoji="0" lang="ru-RU" sz="900" b="0" i="0" u="none" strike="noStrike" cap="none" normalizeH="0" baseline="0" smtClean="0">
                          <a:ln>
                            <a:noFill/>
                          </a:ln>
                          <a:solidFill>
                            <a:schemeClr val="tx1"/>
                          </a:solidFill>
                          <a:effectLst/>
                          <a:latin typeface="Arial" panose="020B0604020202020204" pitchFamily="34" charset="0"/>
                        </a:rPr>
                        <a:t>ГБ</a:t>
                      </a:r>
                      <a:r>
                        <a:rPr kumimoji="0" lang="en-US" sz="900" b="0" i="0" u="none" strike="noStrike" cap="none" normalizeH="0" baseline="0" smtClean="0">
                          <a:ln>
                            <a:noFill/>
                          </a:ln>
                          <a:solidFill>
                            <a:schemeClr val="tx1"/>
                          </a:solidFill>
                          <a:effectLst/>
                          <a:latin typeface="Arial" panose="020B0604020202020204" pitchFamily="34" charset="0"/>
                        </a:rPr>
                        <a:t> – 1 </a:t>
                      </a:r>
                      <a:r>
                        <a:rPr kumimoji="0" lang="ru-RU" sz="900" b="0" i="0" u="none" strike="noStrike" cap="none" normalizeH="0" baseline="0" smtClean="0">
                          <a:ln>
                            <a:noFill/>
                          </a:ln>
                          <a:solidFill>
                            <a:schemeClr val="tx1"/>
                          </a:solidFill>
                          <a:effectLst/>
                          <a:latin typeface="Arial" panose="020B0604020202020204" pitchFamily="34" charset="0"/>
                        </a:rPr>
                        <a:t>ТБ</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r>
              <a:tr h="936625">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anose="020B0604020202020204" pitchFamily="34" charset="0"/>
                        </a:rPr>
                        <a:t>Тип хост-интерфейса</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solidFill>
                      <a:srgbClr val="E7E7E5"/>
                    </a:solidFill>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4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FC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iSCSI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3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SAS</a:t>
                      </a: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gridSpan="2">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16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FC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10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FCoE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10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iSCSI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6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12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30000" smtClean="0">
                          <a:ln>
                            <a:noFill/>
                          </a:ln>
                          <a:solidFill>
                            <a:schemeClr val="tx1"/>
                          </a:solidFill>
                          <a:effectLst/>
                          <a:latin typeface="Arial" panose="020B0604020202020204" pitchFamily="34" charset="0"/>
                        </a:rPr>
                        <a:t>1</a:t>
                      </a:r>
                      <a:r>
                        <a:rPr kumimoji="0" lang="en-US" sz="900" b="0" i="0" u="none" strike="noStrike" cap="none" normalizeH="0" baseline="0" smtClean="0">
                          <a:ln>
                            <a:noFill/>
                          </a:ln>
                          <a:solidFill>
                            <a:schemeClr val="tx1"/>
                          </a:solidFill>
                          <a:effectLst/>
                          <a:latin typeface="Arial" panose="020B0604020202020204" pitchFamily="34" charset="0"/>
                        </a:rPr>
                        <a:t> SAS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56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InfiniBand</a:t>
                      </a:r>
                      <a:r>
                        <a:rPr kumimoji="0" lang="en-US" sz="900" b="0" i="0" u="none" strike="noStrike" cap="none" normalizeH="0" baseline="30000" smtClean="0">
                          <a:ln>
                            <a:noFill/>
                          </a:ln>
                          <a:solidFill>
                            <a:schemeClr val="tx1"/>
                          </a:solidFill>
                          <a:effectLst/>
                          <a:latin typeface="Arial" panose="020B0604020202020204" pitchFamily="34"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 10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Ethernet</a:t>
                      </a: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16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FC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10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FCoE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 10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iSCSI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6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 12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30000" smtClean="0">
                          <a:ln>
                            <a:noFill/>
                          </a:ln>
                          <a:solidFill>
                            <a:schemeClr val="tx1"/>
                          </a:solidFill>
                          <a:effectLst/>
                          <a:latin typeface="Arial" panose="020B0604020202020204" pitchFamily="34" charset="0"/>
                        </a:rPr>
                        <a:t>1</a:t>
                      </a:r>
                      <a:r>
                        <a:rPr kumimoji="0" lang="en-US" sz="900" b="0" i="0" u="none" strike="noStrike" cap="none" normalizeH="0" baseline="0" smtClean="0">
                          <a:ln>
                            <a:noFill/>
                          </a:ln>
                          <a:solidFill>
                            <a:schemeClr val="tx1"/>
                          </a:solidFill>
                          <a:effectLst/>
                          <a:latin typeface="Arial" panose="020B0604020202020204" pitchFamily="34" charset="0"/>
                        </a:rPr>
                        <a:t> SAS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56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InfiniBand</a:t>
                      </a:r>
                      <a:r>
                        <a:rPr kumimoji="0" lang="en-US" sz="900" b="0" i="0" u="none" strike="noStrike" cap="none" normalizeH="0" baseline="30000" smtClean="0">
                          <a:ln>
                            <a:noFill/>
                          </a:ln>
                          <a:solidFill>
                            <a:schemeClr val="tx1"/>
                          </a:solidFill>
                          <a:effectLst/>
                          <a:latin typeface="Arial" panose="020B0604020202020204" pitchFamily="34"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 10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Ethernet</a:t>
                      </a: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hMerge="1">
                  <a:txBody>
                    <a:bodyPr/>
                    <a:lstStyle/>
                    <a:p>
                      <a:endParaRPr lang="ru-RU"/>
                    </a:p>
                  </a:txBody>
                  <a:tcPr/>
                </a:tc>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16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FC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10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FCoE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10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iSCSI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1 </a:t>
                      </a:r>
                      <a:r>
                        <a:rPr kumimoji="0" lang="ru-RU" sz="900" b="0" i="0" u="none" strike="noStrike" cap="none" normalizeH="0" baseline="0" smtClean="0">
                          <a:ln>
                            <a:noFill/>
                          </a:ln>
                          <a:solidFill>
                            <a:schemeClr val="tx1"/>
                          </a:solidFill>
                          <a:effectLst/>
                          <a:latin typeface="Arial" panose="020B0604020202020204" pitchFamily="34" charset="0"/>
                        </a:rPr>
                        <a:t>Гбит</a:t>
                      </a:r>
                      <a:r>
                        <a:rPr kumimoji="0" lang="en-US" sz="900" b="0" i="0" u="none" strike="noStrike" cap="none" normalizeH="0" baseline="0" smtClean="0">
                          <a:ln>
                            <a:noFill/>
                          </a:ln>
                          <a:solidFill>
                            <a:schemeClr val="tx1"/>
                          </a:solidFill>
                          <a:effectLst/>
                          <a:latin typeface="Arial" panose="020B0604020202020204" pitchFamily="34" charset="0"/>
                        </a:rPr>
                        <a:t>/</a:t>
                      </a:r>
                      <a:r>
                        <a:rPr kumimoji="0" lang="ru-RU" sz="900" b="0" i="0" u="none" strike="noStrike" cap="none" normalizeH="0" baseline="0" smtClean="0">
                          <a:ln>
                            <a:noFill/>
                          </a:ln>
                          <a:solidFill>
                            <a:schemeClr val="tx1"/>
                          </a:solidFill>
                          <a:effectLst/>
                          <a:latin typeface="Arial" panose="020B0604020202020204" pitchFamily="34" charset="0"/>
                        </a:rPr>
                        <a:t>с</a:t>
                      </a:r>
                      <a:r>
                        <a:rPr kumimoji="0" lang="en-US" sz="900" b="0" i="0" u="none" strike="noStrike" cap="none" normalizeH="0" baseline="0" smtClean="0">
                          <a:ln>
                            <a:noFill/>
                          </a:ln>
                          <a:solidFill>
                            <a:schemeClr val="tx1"/>
                          </a:solidFill>
                          <a:effectLst/>
                          <a:latin typeface="Arial" panose="020B0604020202020204" pitchFamily="34" charset="0"/>
                        </a:rPr>
                        <a:t> iSCSI</a:t>
                      </a:r>
                    </a:p>
                  </a:txBody>
                  <a:tcPr marL="36000" marR="36000" marT="28800" marB="28800"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r>
              <a:tr h="215900">
                <a:tc>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anose="020B0604020202020204" pitchFamily="34" charset="0"/>
                        </a:rPr>
                        <a:t>Управление СХД</a:t>
                      </a:r>
                      <a:endParaRPr kumimoji="0" lang="en-US" sz="900" b="0" i="0" u="none" strike="noStrike" cap="none" normalizeH="0" baseline="0" smtClean="0">
                        <a:ln>
                          <a:noFill/>
                        </a:ln>
                        <a:solidFill>
                          <a:schemeClr val="tx1"/>
                        </a:solidFill>
                        <a:effectLst/>
                        <a:latin typeface="Arial" panose="020B0604020202020204" pitchFamily="34" charset="0"/>
                      </a:endParaRP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solidFill>
                      <a:srgbClr val="E7E7E5"/>
                    </a:solidFill>
                  </a:tcPr>
                </a:tc>
                <a:tc gridSpan="6">
                  <a:txBody>
                    <a:bodyPr/>
                    <a:lstStyle>
                      <a:lvl1pPr>
                        <a:lnSpc>
                          <a:spcPct val="110000"/>
                        </a:lnSpc>
                        <a:spcBef>
                          <a:spcPts val="300"/>
                        </a:spcBef>
                        <a:spcAft>
                          <a:spcPts val="200"/>
                        </a:spcAft>
                        <a:buClr>
                          <a:schemeClr val="accent2"/>
                        </a:buClr>
                        <a:buFont typeface="Wingdings" panose="05000000000000000000" pitchFamily="2" charset="2"/>
                        <a:defRPr sz="2000">
                          <a:solidFill>
                            <a:schemeClr val="tx1"/>
                          </a:solidFill>
                          <a:latin typeface="Arial" panose="020B0604020202020204" pitchFamily="34" charset="0"/>
                        </a:defRPr>
                      </a:lvl1pPr>
                      <a:lvl2pPr marL="742950" indent="-285750">
                        <a:lnSpc>
                          <a:spcPct val="110000"/>
                        </a:lnSpc>
                        <a:spcBef>
                          <a:spcPts val="300"/>
                        </a:spcBef>
                        <a:spcAft>
                          <a:spcPts val="200"/>
                        </a:spcAft>
                        <a:buClr>
                          <a:schemeClr val="tx2"/>
                        </a:buClr>
                        <a:buFont typeface="Wingdings" panose="05000000000000000000" pitchFamily="2" charset="2"/>
                        <a:defRPr sz="1600">
                          <a:solidFill>
                            <a:schemeClr val="tx1"/>
                          </a:solidFill>
                          <a:latin typeface="Arial" panose="020B0604020202020204" pitchFamily="34" charset="0"/>
                        </a:defRPr>
                      </a:lvl2pPr>
                      <a:lvl3pPr marL="1143000" indent="-228600">
                        <a:lnSpc>
                          <a:spcPct val="110000"/>
                        </a:lnSpc>
                        <a:spcBef>
                          <a:spcPts val="300"/>
                        </a:spcBef>
                        <a:spcAft>
                          <a:spcPts val="200"/>
                        </a:spcAft>
                        <a:buClr>
                          <a:schemeClr val="tx2"/>
                        </a:buClr>
                        <a:buFont typeface="Arial" panose="020B0604020202020204" pitchFamily="34" charset="0"/>
                        <a:defRPr sz="1400">
                          <a:solidFill>
                            <a:schemeClr val="tx1"/>
                          </a:solidFill>
                          <a:latin typeface="Arial" panose="020B0604020202020204" pitchFamily="34" charset="0"/>
                        </a:defRPr>
                      </a:lvl3pPr>
                      <a:lvl4pPr marL="1600200" indent="-228600" defTabSz="896938">
                        <a:lnSpc>
                          <a:spcPct val="110000"/>
                        </a:lnSpc>
                        <a:spcBef>
                          <a:spcPts val="300"/>
                        </a:spcBef>
                        <a:spcAft>
                          <a:spcPts val="200"/>
                        </a:spcAft>
                        <a:buClr>
                          <a:schemeClr val="tx2"/>
                        </a:buClr>
                        <a:buFont typeface="Arial" panose="020B0604020202020204" pitchFamily="34" charset="0"/>
                        <a:defRPr sz="1200">
                          <a:solidFill>
                            <a:schemeClr val="tx1"/>
                          </a:solidFill>
                          <a:latin typeface="Arial" panose="020B0604020202020204" pitchFamily="34" charset="0"/>
                        </a:defRPr>
                      </a:lvl4pPr>
                      <a:lvl5pPr marL="2057400" indent="-228600">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5pPr>
                      <a:lvl6pPr marL="25146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6pPr>
                      <a:lvl7pPr marL="29718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7pPr>
                      <a:lvl8pPr marL="34290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8pPr>
                      <a:lvl9pPr marL="3886200" indent="-228600" fontAlgn="base">
                        <a:lnSpc>
                          <a:spcPct val="110000"/>
                        </a:lnSpc>
                        <a:spcBef>
                          <a:spcPts val="300"/>
                        </a:spcBef>
                        <a:spcAft>
                          <a:spcPts val="200"/>
                        </a:spcAft>
                        <a:buClr>
                          <a:schemeClr val="tx2"/>
                        </a:buClr>
                        <a:buFont typeface="Arial" panose="020B0604020202020204" pitchFamily="34" charset="0"/>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anose="020B0604020202020204" pitchFamily="34" charset="0"/>
                        </a:rPr>
                        <a:t>Набор ПО </a:t>
                      </a:r>
                      <a:r>
                        <a:rPr kumimoji="0" lang="en-US" sz="900" b="0" i="0" u="none" strike="noStrike" cap="none" normalizeH="0" baseline="0" smtClean="0">
                          <a:ln>
                            <a:noFill/>
                          </a:ln>
                          <a:solidFill>
                            <a:schemeClr val="tx1"/>
                          </a:solidFill>
                          <a:effectLst/>
                          <a:latin typeface="Arial" panose="020B0604020202020204" pitchFamily="34" charset="0"/>
                        </a:rPr>
                        <a:t>ETERNUS SF16</a:t>
                      </a:r>
                    </a:p>
                  </a:txBody>
                  <a:tcPr marL="36000" marR="36000" marT="28800" marB="28800" anchor="ctr" horzOverflow="overflow">
                    <a:lnL>
                      <a:noFill/>
                    </a:lnL>
                    <a:lnR>
                      <a:noFill/>
                    </a:lnR>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5" name="Rechteck 30"/>
          <p:cNvSpPr/>
          <p:nvPr/>
        </p:nvSpPr>
        <p:spPr bwMode="gray">
          <a:xfrm>
            <a:off x="250825" y="4803775"/>
            <a:ext cx="8642350" cy="1444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800" baseline="30000"/>
              <a:t>1</a:t>
            </a:r>
            <a:r>
              <a:rPr lang="en-US" sz="800"/>
              <a:t> </a:t>
            </a:r>
            <a:r>
              <a:rPr lang="ru-RU" sz="800"/>
              <a:t>Планируется</a:t>
            </a:r>
            <a:endParaRPr lang="en-US" sz="800"/>
          </a:p>
        </p:txBody>
      </p:sp>
      <p:sp>
        <p:nvSpPr>
          <p:cNvPr id="6" name="Rectangle 4"/>
          <p:cNvSpPr/>
          <p:nvPr/>
        </p:nvSpPr>
        <p:spPr bwMode="gray">
          <a:xfrm>
            <a:off x="2484438" y="1058863"/>
            <a:ext cx="5256212" cy="367188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solidFill>
                <a:schemeClr val="tx1"/>
              </a:solidFill>
            </a:endParaRPr>
          </a:p>
        </p:txBody>
      </p:sp>
      <p:sp>
        <p:nvSpPr>
          <p:cNvPr id="7" name="Rectangle 4"/>
          <p:cNvSpPr/>
          <p:nvPr/>
        </p:nvSpPr>
        <p:spPr bwMode="gray">
          <a:xfrm>
            <a:off x="2484438" y="1058863"/>
            <a:ext cx="5256212" cy="367188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3694866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Почему </a:t>
            </a:r>
            <a:r>
              <a:rPr lang="en-US" dirty="0" smtClean="0"/>
              <a:t>Fujitsu</a:t>
            </a:r>
            <a:r>
              <a:rPr lang="ru-RU" dirty="0" smtClean="0"/>
              <a:t>?</a:t>
            </a:r>
            <a:endParaRPr lang="en-US" dirty="0"/>
          </a:p>
        </p:txBody>
      </p:sp>
      <p:sp>
        <p:nvSpPr>
          <p:cNvPr id="3" name="Rectangle 2"/>
          <p:cNvSpPr/>
          <p:nvPr/>
        </p:nvSpPr>
        <p:spPr>
          <a:xfrm>
            <a:off x="179512" y="722104"/>
            <a:ext cx="8856984" cy="5546198"/>
          </a:xfrm>
          <a:prstGeom prst="rect">
            <a:avLst/>
          </a:prstGeom>
        </p:spPr>
        <p:txBody>
          <a:bodyPr wrap="square">
            <a:spAutoFit/>
          </a:bodyPr>
          <a:lstStyle/>
          <a:p>
            <a:pPr marL="285750" indent="-285750">
              <a:lnSpc>
                <a:spcPct val="150000"/>
              </a:lnSpc>
              <a:buFont typeface="Wingdings" panose="05000000000000000000" pitchFamily="2" charset="2"/>
              <a:buChar char="q"/>
            </a:pPr>
            <a:r>
              <a:rPr lang="ru-RU" sz="1400" b="1" dirty="0"/>
              <a:t>Инновации и </a:t>
            </a:r>
            <a:r>
              <a:rPr lang="de-DE" sz="1400" b="1" dirty="0"/>
              <a:t>всеобъемл</a:t>
            </a:r>
            <a:r>
              <a:rPr lang="ru-RU" sz="1400" b="1" dirty="0"/>
              <a:t>е</a:t>
            </a:r>
            <a:r>
              <a:rPr lang="de-DE" sz="1400" b="1" dirty="0"/>
              <a:t>мость</a:t>
            </a:r>
          </a:p>
          <a:p>
            <a:pPr marL="628650" lvl="1" indent="-171450">
              <a:lnSpc>
                <a:spcPct val="150000"/>
              </a:lnSpc>
              <a:buFont typeface="Wingdings" panose="05000000000000000000" pitchFamily="2" charset="2"/>
              <a:buChar char="q"/>
            </a:pPr>
            <a:r>
              <a:rPr lang="ru-RU" sz="1400" dirty="0"/>
              <a:t>Широчайшее портфолио охватывающее ИТ-инфраструктуру целиком</a:t>
            </a:r>
            <a:r>
              <a:rPr lang="en-US" sz="1400" dirty="0"/>
              <a:t>	                                                         </a:t>
            </a:r>
            <a:r>
              <a:rPr lang="ru-RU" sz="1400" dirty="0"/>
              <a:t> (оборудование, ПО, решения для виртуализации, </a:t>
            </a:r>
            <a:r>
              <a:rPr lang="en-US" sz="1400" dirty="0"/>
              <a:t>SAP, Oracle</a:t>
            </a:r>
            <a:r>
              <a:rPr lang="ru-RU" sz="1400" dirty="0"/>
              <a:t>..)</a:t>
            </a:r>
            <a:endParaRPr lang="de-DE" sz="1400" dirty="0"/>
          </a:p>
          <a:p>
            <a:pPr marL="285750" indent="-285750">
              <a:lnSpc>
                <a:spcPct val="150000"/>
              </a:lnSpc>
              <a:buFont typeface="Wingdings" panose="05000000000000000000" pitchFamily="2" charset="2"/>
              <a:buChar char="q"/>
            </a:pPr>
            <a:r>
              <a:rPr lang="ru-RU" sz="1400" b="1" dirty="0"/>
              <a:t>Надежность</a:t>
            </a:r>
            <a:endParaRPr lang="de-DE" sz="1400" b="1" dirty="0"/>
          </a:p>
          <a:p>
            <a:pPr marL="628650" lvl="1" indent="-171450">
              <a:lnSpc>
                <a:spcPct val="150000"/>
              </a:lnSpc>
              <a:buFont typeface="Wingdings" panose="05000000000000000000" pitchFamily="2" charset="2"/>
              <a:buChar char="q"/>
            </a:pPr>
            <a:r>
              <a:rPr lang="ru-RU" sz="1400" dirty="0"/>
              <a:t>Серверы </a:t>
            </a:r>
            <a:r>
              <a:rPr lang="en-US" sz="1400" dirty="0" err="1"/>
              <a:t>Primergy</a:t>
            </a:r>
            <a:r>
              <a:rPr lang="en-US" sz="1400" dirty="0"/>
              <a:t> </a:t>
            </a:r>
            <a:r>
              <a:rPr lang="ru-RU" sz="1400" dirty="0"/>
              <a:t>предоставляют уровень надежности сравнимый с серверами </a:t>
            </a:r>
            <a:r>
              <a:rPr lang="en-US" sz="1400" dirty="0"/>
              <a:t>Unix </a:t>
            </a:r>
            <a:r>
              <a:rPr lang="ru-RU" sz="1400" dirty="0"/>
              <a:t>высочайшего класса (например, сервер</a:t>
            </a:r>
            <a:r>
              <a:rPr lang="en-US" sz="1400" dirty="0"/>
              <a:t> </a:t>
            </a:r>
            <a:r>
              <a:rPr lang="ru-RU" sz="1400" dirty="0"/>
              <a:t>начального уровня </a:t>
            </a:r>
            <a:r>
              <a:rPr lang="en-US" sz="1400" dirty="0"/>
              <a:t>PRIMERGY TX150 </a:t>
            </a:r>
            <a:r>
              <a:rPr lang="ru-RU" sz="1400" dirty="0"/>
              <a:t>обеспечивает доступность</a:t>
            </a:r>
            <a:r>
              <a:rPr lang="en-US" sz="1400" dirty="0"/>
              <a:t> 99.992</a:t>
            </a:r>
            <a:r>
              <a:rPr lang="en-US" sz="1400" dirty="0" smtClean="0"/>
              <a:t>%= </a:t>
            </a:r>
            <a:r>
              <a:rPr lang="en-US" sz="1400" dirty="0"/>
              <a:t>44 </a:t>
            </a:r>
            <a:r>
              <a:rPr lang="ru-RU" sz="1400" dirty="0"/>
              <a:t>мин простоя в год)</a:t>
            </a:r>
          </a:p>
          <a:p>
            <a:pPr marL="628650" lvl="1" indent="-171450">
              <a:lnSpc>
                <a:spcPct val="150000"/>
              </a:lnSpc>
              <a:buFont typeface="Wingdings" panose="05000000000000000000" pitchFamily="2" charset="2"/>
              <a:buChar char="q"/>
            </a:pPr>
            <a:r>
              <a:rPr lang="ru-RU" sz="1400" dirty="0"/>
              <a:t>Единственные серверы в мире выдерживающие 5000 циклов включения</a:t>
            </a:r>
            <a:endParaRPr lang="de-DE" sz="1400" dirty="0"/>
          </a:p>
          <a:p>
            <a:pPr marL="285750" indent="-285750">
              <a:lnSpc>
                <a:spcPct val="150000"/>
              </a:lnSpc>
              <a:buFont typeface="Wingdings" panose="05000000000000000000" pitchFamily="2" charset="2"/>
              <a:buChar char="q"/>
            </a:pPr>
            <a:r>
              <a:rPr lang="ru-RU" sz="1400" b="1" dirty="0"/>
              <a:t>Производительность</a:t>
            </a:r>
            <a:endParaRPr lang="de-DE" sz="1400" b="1" dirty="0"/>
          </a:p>
          <a:p>
            <a:pPr marL="628650" lvl="1" indent="-171450">
              <a:lnSpc>
                <a:spcPct val="150000"/>
              </a:lnSpc>
              <a:buFont typeface="Wingdings" panose="05000000000000000000" pitchFamily="2" charset="2"/>
              <a:buChar char="q"/>
            </a:pPr>
            <a:r>
              <a:rPr lang="ru-RU" sz="1400" dirty="0"/>
              <a:t>Наиболее быстрые серверы </a:t>
            </a:r>
            <a:r>
              <a:rPr lang="ru-RU" sz="1400" dirty="0" smtClean="0"/>
              <a:t>и СХД на </a:t>
            </a:r>
            <a:r>
              <a:rPr lang="ru-RU" sz="1400" dirty="0"/>
              <a:t>рынке </a:t>
            </a:r>
            <a:r>
              <a:rPr lang="en-US" sz="1400" dirty="0"/>
              <a:t>                                                                                                                     </a:t>
            </a:r>
            <a:r>
              <a:rPr lang="ru-RU" sz="1400" dirty="0"/>
              <a:t>(множество мировых рекордов в различных классах, включая</a:t>
            </a:r>
            <a:r>
              <a:rPr lang="en-US" sz="1400" dirty="0"/>
              <a:t> </a:t>
            </a:r>
            <a:r>
              <a:rPr lang="ru-RU" sz="1400" dirty="0"/>
              <a:t>тесты SPECPower,</a:t>
            </a:r>
            <a:r>
              <a:rPr lang="en-US" sz="1400" dirty="0"/>
              <a:t> </a:t>
            </a:r>
            <a:r>
              <a:rPr lang="en-US" sz="1400" dirty="0" err="1"/>
              <a:t>SPECjbb</a:t>
            </a:r>
            <a:r>
              <a:rPr lang="en-US" sz="1400" dirty="0"/>
              <a:t>,</a:t>
            </a:r>
            <a:r>
              <a:rPr lang="ru-RU" sz="1400" dirty="0"/>
              <a:t> </a:t>
            </a:r>
            <a:r>
              <a:rPr lang="en-US" sz="1400" dirty="0"/>
              <a:t>TPC-E,</a:t>
            </a:r>
            <a:r>
              <a:rPr lang="ru-RU" sz="1400" dirty="0"/>
              <a:t> </a:t>
            </a:r>
            <a:r>
              <a:rPr lang="en-US" sz="1400" dirty="0"/>
              <a:t>Exchange</a:t>
            </a:r>
            <a:r>
              <a:rPr lang="ru-RU" sz="1400" dirty="0"/>
              <a:t>)</a:t>
            </a:r>
            <a:endParaRPr lang="de-DE" sz="1400" dirty="0"/>
          </a:p>
          <a:p>
            <a:pPr marL="285750" indent="-285750">
              <a:lnSpc>
                <a:spcPct val="150000"/>
              </a:lnSpc>
              <a:buFont typeface="Wingdings" panose="05000000000000000000" pitchFamily="2" charset="2"/>
              <a:buChar char="q"/>
            </a:pPr>
            <a:r>
              <a:rPr lang="ru-RU" sz="1400" b="1" dirty="0"/>
              <a:t>Сохранение окружающей среды</a:t>
            </a:r>
            <a:r>
              <a:rPr lang="de-DE" sz="1400" dirty="0"/>
              <a:t> </a:t>
            </a:r>
          </a:p>
          <a:p>
            <a:pPr marL="628650" lvl="1" indent="-171450">
              <a:lnSpc>
                <a:spcPct val="150000"/>
              </a:lnSpc>
              <a:buFont typeface="Wingdings" panose="05000000000000000000" pitchFamily="2" charset="2"/>
              <a:buChar char="q"/>
            </a:pPr>
            <a:r>
              <a:rPr lang="ru-RU" sz="1400" dirty="0"/>
              <a:t>Компания </a:t>
            </a:r>
            <a:r>
              <a:rPr lang="en-US" sz="1400" dirty="0"/>
              <a:t>Fujitsu – </a:t>
            </a:r>
            <a:r>
              <a:rPr lang="ru-RU" sz="1400" dirty="0"/>
              <a:t>законодатель «зеленой» тенденции с 1987 года</a:t>
            </a:r>
          </a:p>
          <a:p>
            <a:pPr marL="628650" lvl="1" indent="-171450">
              <a:lnSpc>
                <a:spcPct val="150000"/>
              </a:lnSpc>
              <a:buFont typeface="Wingdings" panose="05000000000000000000" pitchFamily="2" charset="2"/>
              <a:buChar char="q"/>
            </a:pPr>
            <a:r>
              <a:rPr lang="ru-RU" sz="1400" dirty="0"/>
              <a:t>Серверы </a:t>
            </a:r>
            <a:r>
              <a:rPr lang="en-US" sz="1400" dirty="0"/>
              <a:t>Fujitsu </a:t>
            </a:r>
            <a:r>
              <a:rPr lang="ru-RU" sz="1400" dirty="0"/>
              <a:t>первыми прошли сертификацию Energy Star 5.0</a:t>
            </a:r>
          </a:p>
          <a:p>
            <a:pPr marL="628650" lvl="1" indent="-171450">
              <a:lnSpc>
                <a:spcPct val="150000"/>
              </a:lnSpc>
              <a:buFont typeface="Wingdings" panose="05000000000000000000" pitchFamily="2" charset="2"/>
              <a:buChar char="q"/>
            </a:pPr>
            <a:r>
              <a:rPr lang="ru-RU" sz="1400" dirty="0"/>
              <a:t>Серверы </a:t>
            </a:r>
            <a:r>
              <a:rPr lang="en-US" sz="1400" dirty="0"/>
              <a:t>PRIMERGY </a:t>
            </a:r>
            <a:r>
              <a:rPr lang="ru-RU" sz="1400" dirty="0"/>
              <a:t>потребляют</a:t>
            </a:r>
            <a:r>
              <a:rPr lang="en-US" sz="1400" dirty="0"/>
              <a:t> </a:t>
            </a:r>
            <a:r>
              <a:rPr lang="ru-RU" sz="1400" dirty="0"/>
              <a:t>на </a:t>
            </a:r>
            <a:r>
              <a:rPr lang="en-US" sz="1400" dirty="0"/>
              <a:t>~20% </a:t>
            </a:r>
            <a:r>
              <a:rPr lang="ru-RU" sz="1400" dirty="0"/>
              <a:t>меньше энергии</a:t>
            </a:r>
            <a:r>
              <a:rPr lang="en-US" sz="1400" dirty="0"/>
              <a:t> </a:t>
            </a:r>
            <a:r>
              <a:rPr lang="ru-RU" sz="1400" dirty="0"/>
              <a:t>чем </a:t>
            </a:r>
            <a:r>
              <a:rPr lang="ru-RU" sz="1400" dirty="0" smtClean="0"/>
              <a:t>конкуренты</a:t>
            </a:r>
          </a:p>
          <a:p>
            <a:pPr marL="171450" indent="-171450">
              <a:lnSpc>
                <a:spcPct val="150000"/>
              </a:lnSpc>
              <a:buFont typeface="Wingdings" panose="05000000000000000000" pitchFamily="2" charset="2"/>
              <a:buChar char="q"/>
            </a:pPr>
            <a:r>
              <a:rPr lang="ru-RU" sz="1400" b="1" dirty="0" smtClean="0"/>
              <a:t>    Многолетний опыт </a:t>
            </a:r>
            <a:r>
              <a:rPr lang="ru-RU" sz="1400" b="1" dirty="0"/>
              <a:t>на мировом рынке</a:t>
            </a:r>
          </a:p>
        </p:txBody>
      </p:sp>
    </p:spTree>
    <p:extLst>
      <p:ext uri="{BB962C8B-B14F-4D97-AF65-F5344CB8AC3E}">
        <p14:creationId xmlns:p14="http://schemas.microsoft.com/office/powerpoint/2010/main" val="2075041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3" descr="Questions.png"/>
          <p:cNvPicPr>
            <a:picLocks noChangeAspect="1"/>
          </p:cNvPicPr>
          <p:nvPr/>
        </p:nvPicPr>
        <p:blipFill>
          <a:blip r:embed="rId2" cstate="print"/>
          <a:srcRect l="10987" t="9061" r="8790" b="7119"/>
          <a:stretch>
            <a:fillRect/>
          </a:stretch>
        </p:blipFill>
        <p:spPr bwMode="auto">
          <a:xfrm>
            <a:off x="1907704" y="1124744"/>
            <a:ext cx="5760640" cy="5114791"/>
          </a:xfrm>
          <a:prstGeom prst="rect">
            <a:avLst/>
          </a:prstGeom>
          <a:noFill/>
          <a:ln w="9525">
            <a:noFill/>
            <a:miter lim="800000"/>
            <a:headEnd/>
            <a:tailEnd/>
          </a:ln>
        </p:spPr>
      </p:pic>
    </p:spTree>
    <p:extLst>
      <p:ext uri="{BB962C8B-B14F-4D97-AF65-F5344CB8AC3E}">
        <p14:creationId xmlns:p14="http://schemas.microsoft.com/office/powerpoint/2010/main" val="27151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Продуктовая линейка </a:t>
            </a:r>
            <a:r>
              <a:rPr lang="en-US" dirty="0" smtClean="0"/>
              <a:t>Fujitsu</a:t>
            </a:r>
            <a:endParaRPr lang="en-US" dirty="0"/>
          </a:p>
        </p:txBody>
      </p:sp>
      <p:sp>
        <p:nvSpPr>
          <p:cNvPr id="9" name="Freeform 8"/>
          <p:cNvSpPr/>
          <p:nvPr/>
        </p:nvSpPr>
        <p:spPr>
          <a:xfrm>
            <a:off x="0" y="692696"/>
            <a:ext cx="9144000" cy="936000"/>
          </a:xfrm>
          <a:custGeom>
            <a:avLst/>
            <a:gdLst>
              <a:gd name="connsiteX0" fmla="*/ 0 w 6096000"/>
              <a:gd name="connsiteY0" fmla="*/ 156003 h 936000"/>
              <a:gd name="connsiteX1" fmla="*/ 45692 w 6096000"/>
              <a:gd name="connsiteY1" fmla="*/ 45692 h 936000"/>
              <a:gd name="connsiteX2" fmla="*/ 156003 w 6096000"/>
              <a:gd name="connsiteY2" fmla="*/ 0 h 936000"/>
              <a:gd name="connsiteX3" fmla="*/ 5939997 w 6096000"/>
              <a:gd name="connsiteY3" fmla="*/ 0 h 936000"/>
              <a:gd name="connsiteX4" fmla="*/ 6050308 w 6096000"/>
              <a:gd name="connsiteY4" fmla="*/ 45692 h 936000"/>
              <a:gd name="connsiteX5" fmla="*/ 6096000 w 6096000"/>
              <a:gd name="connsiteY5" fmla="*/ 156003 h 936000"/>
              <a:gd name="connsiteX6" fmla="*/ 6096000 w 6096000"/>
              <a:gd name="connsiteY6" fmla="*/ 779997 h 936000"/>
              <a:gd name="connsiteX7" fmla="*/ 6050308 w 6096000"/>
              <a:gd name="connsiteY7" fmla="*/ 890308 h 936000"/>
              <a:gd name="connsiteX8" fmla="*/ 5939997 w 6096000"/>
              <a:gd name="connsiteY8" fmla="*/ 936000 h 936000"/>
              <a:gd name="connsiteX9" fmla="*/ 156003 w 6096000"/>
              <a:gd name="connsiteY9" fmla="*/ 936000 h 936000"/>
              <a:gd name="connsiteX10" fmla="*/ 45692 w 6096000"/>
              <a:gd name="connsiteY10" fmla="*/ 890308 h 936000"/>
              <a:gd name="connsiteX11" fmla="*/ 0 w 6096000"/>
              <a:gd name="connsiteY11" fmla="*/ 779997 h 936000"/>
              <a:gd name="connsiteX12" fmla="*/ 0 w 6096000"/>
              <a:gd name="connsiteY12" fmla="*/ 156003 h 9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936000">
                <a:moveTo>
                  <a:pt x="0" y="156003"/>
                </a:moveTo>
                <a:cubicBezTo>
                  <a:pt x="0" y="114628"/>
                  <a:pt x="16436" y="74948"/>
                  <a:pt x="45692" y="45692"/>
                </a:cubicBezTo>
                <a:cubicBezTo>
                  <a:pt x="74948" y="16436"/>
                  <a:pt x="114628" y="0"/>
                  <a:pt x="156003" y="0"/>
                </a:cubicBezTo>
                <a:lnTo>
                  <a:pt x="5939997" y="0"/>
                </a:lnTo>
                <a:cubicBezTo>
                  <a:pt x="5981372" y="0"/>
                  <a:pt x="6021052" y="16436"/>
                  <a:pt x="6050308" y="45692"/>
                </a:cubicBezTo>
                <a:cubicBezTo>
                  <a:pt x="6079564" y="74948"/>
                  <a:pt x="6096000" y="114628"/>
                  <a:pt x="6096000" y="156003"/>
                </a:cubicBezTo>
                <a:lnTo>
                  <a:pt x="6096000" y="779997"/>
                </a:lnTo>
                <a:cubicBezTo>
                  <a:pt x="6096000" y="821372"/>
                  <a:pt x="6079564" y="861052"/>
                  <a:pt x="6050308" y="890308"/>
                </a:cubicBezTo>
                <a:cubicBezTo>
                  <a:pt x="6021052" y="919564"/>
                  <a:pt x="5981372" y="936000"/>
                  <a:pt x="5939997" y="936000"/>
                </a:cubicBezTo>
                <a:lnTo>
                  <a:pt x="156003" y="936000"/>
                </a:lnTo>
                <a:cubicBezTo>
                  <a:pt x="114628" y="936000"/>
                  <a:pt x="74948" y="919564"/>
                  <a:pt x="45692" y="890308"/>
                </a:cubicBezTo>
                <a:cubicBezTo>
                  <a:pt x="16436" y="861052"/>
                  <a:pt x="0" y="821372"/>
                  <a:pt x="0" y="779997"/>
                </a:cubicBezTo>
                <a:lnTo>
                  <a:pt x="0" y="1560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092" tIns="198092" rIns="198092" bIns="198092" numCol="1" spcCol="1270" anchor="ctr" anchorCtr="0">
            <a:noAutofit/>
          </a:bodyPr>
          <a:lstStyle/>
          <a:p>
            <a:pPr lvl="0" algn="ctr" defTabSz="1778000">
              <a:lnSpc>
                <a:spcPct val="90000"/>
              </a:lnSpc>
              <a:spcBef>
                <a:spcPct val="0"/>
              </a:spcBef>
              <a:spcAft>
                <a:spcPct val="35000"/>
              </a:spcAft>
            </a:pPr>
            <a:r>
              <a:rPr lang="ru-RU" sz="4000" kern="1200" dirty="0" smtClean="0"/>
              <a:t>Оборудование для рабочего места</a:t>
            </a:r>
            <a:endParaRPr lang="en-US" sz="4000" kern="1200" dirty="0"/>
          </a:p>
        </p:txBody>
      </p:sp>
      <p:grpSp>
        <p:nvGrpSpPr>
          <p:cNvPr id="15" name="Группа 14"/>
          <p:cNvGrpSpPr/>
          <p:nvPr/>
        </p:nvGrpSpPr>
        <p:grpSpPr>
          <a:xfrm>
            <a:off x="179512" y="1752299"/>
            <a:ext cx="6764213" cy="895350"/>
            <a:chOff x="179512" y="1752299"/>
            <a:chExt cx="6764213" cy="895350"/>
          </a:xfrm>
        </p:grpSpPr>
        <p:pic>
          <p:nvPicPr>
            <p:cNvPr id="1038" name="Picture 14"/>
            <p:cNvPicPr>
              <a:picLocks noChangeAspect="1" noChangeArrowheads="1"/>
            </p:cNvPicPr>
            <p:nvPr/>
          </p:nvPicPr>
          <p:blipFill>
            <a:blip r:embed="rId2" cstate="print"/>
            <a:srcRect/>
            <a:stretch>
              <a:fillRect/>
            </a:stretch>
          </p:blipFill>
          <p:spPr bwMode="auto">
            <a:xfrm>
              <a:off x="4705350" y="1752299"/>
              <a:ext cx="2238375" cy="895350"/>
            </a:xfrm>
            <a:prstGeom prst="rect">
              <a:avLst/>
            </a:prstGeom>
            <a:noFill/>
            <a:ln w="9525">
              <a:noFill/>
              <a:miter lim="800000"/>
              <a:headEnd/>
              <a:tailEnd/>
            </a:ln>
          </p:spPr>
        </p:pic>
        <p:sp>
          <p:nvSpPr>
            <p:cNvPr id="5" name="Полилиния 4"/>
            <p:cNvSpPr/>
            <p:nvPr/>
          </p:nvSpPr>
          <p:spPr>
            <a:xfrm>
              <a:off x="179512" y="1752299"/>
              <a:ext cx="4320480" cy="514800"/>
            </a:xfrm>
            <a:custGeom>
              <a:avLst/>
              <a:gdLst>
                <a:gd name="connsiteX0" fmla="*/ 0 w 4320480"/>
                <a:gd name="connsiteY0" fmla="*/ 85802 h 514800"/>
                <a:gd name="connsiteX1" fmla="*/ 85802 w 4320480"/>
                <a:gd name="connsiteY1" fmla="*/ 0 h 514800"/>
                <a:gd name="connsiteX2" fmla="*/ 4234678 w 4320480"/>
                <a:gd name="connsiteY2" fmla="*/ 0 h 514800"/>
                <a:gd name="connsiteX3" fmla="*/ 4320480 w 4320480"/>
                <a:gd name="connsiteY3" fmla="*/ 85802 h 514800"/>
                <a:gd name="connsiteX4" fmla="*/ 4320480 w 4320480"/>
                <a:gd name="connsiteY4" fmla="*/ 428998 h 514800"/>
                <a:gd name="connsiteX5" fmla="*/ 4234678 w 4320480"/>
                <a:gd name="connsiteY5" fmla="*/ 514800 h 514800"/>
                <a:gd name="connsiteX6" fmla="*/ 85802 w 4320480"/>
                <a:gd name="connsiteY6" fmla="*/ 514800 h 514800"/>
                <a:gd name="connsiteX7" fmla="*/ 0 w 4320480"/>
                <a:gd name="connsiteY7" fmla="*/ 428998 h 514800"/>
                <a:gd name="connsiteX8" fmla="*/ 0 w 4320480"/>
                <a:gd name="connsiteY8" fmla="*/ 85802 h 5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0" h="514800">
                  <a:moveTo>
                    <a:pt x="0" y="85802"/>
                  </a:moveTo>
                  <a:cubicBezTo>
                    <a:pt x="0" y="38415"/>
                    <a:pt x="38415" y="0"/>
                    <a:pt x="85802" y="0"/>
                  </a:cubicBezTo>
                  <a:lnTo>
                    <a:pt x="4234678" y="0"/>
                  </a:lnTo>
                  <a:cubicBezTo>
                    <a:pt x="4282065" y="0"/>
                    <a:pt x="4320480" y="38415"/>
                    <a:pt x="4320480" y="85802"/>
                  </a:cubicBezTo>
                  <a:lnTo>
                    <a:pt x="4320480" y="428998"/>
                  </a:lnTo>
                  <a:cubicBezTo>
                    <a:pt x="4320480" y="476385"/>
                    <a:pt x="4282065" y="514800"/>
                    <a:pt x="4234678" y="514800"/>
                  </a:cubicBezTo>
                  <a:lnTo>
                    <a:pt x="85802" y="514800"/>
                  </a:lnTo>
                  <a:cubicBezTo>
                    <a:pt x="38415" y="514800"/>
                    <a:pt x="0" y="476385"/>
                    <a:pt x="0" y="428998"/>
                  </a:cubicBezTo>
                  <a:lnTo>
                    <a:pt x="0" y="858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950" tIns="108950" rIns="108950" bIns="108950" numCol="1" spcCol="1270" anchor="ctr" anchorCtr="0">
              <a:noAutofit/>
            </a:bodyPr>
            <a:lstStyle/>
            <a:p>
              <a:pPr lvl="0" algn="l" defTabSz="977900">
                <a:lnSpc>
                  <a:spcPct val="90000"/>
                </a:lnSpc>
                <a:spcBef>
                  <a:spcPct val="0"/>
                </a:spcBef>
                <a:spcAft>
                  <a:spcPct val="35000"/>
                </a:spcAft>
              </a:pPr>
              <a:r>
                <a:rPr lang="ru-RU" sz="2200" kern="1200" dirty="0" smtClean="0"/>
                <a:t>Персональные компьютеры</a:t>
              </a:r>
              <a:endParaRPr lang="ru-RU" sz="2200" kern="1200" dirty="0"/>
            </a:p>
          </p:txBody>
        </p:sp>
      </p:grpSp>
      <p:grpSp>
        <p:nvGrpSpPr>
          <p:cNvPr id="24" name="Группа 23"/>
          <p:cNvGrpSpPr/>
          <p:nvPr/>
        </p:nvGrpSpPr>
        <p:grpSpPr>
          <a:xfrm>
            <a:off x="179512" y="2330459"/>
            <a:ext cx="8964488" cy="923296"/>
            <a:chOff x="179512" y="2330459"/>
            <a:chExt cx="8964488" cy="923296"/>
          </a:xfrm>
        </p:grpSpPr>
        <p:pic>
          <p:nvPicPr>
            <p:cNvPr id="1028" name="Picture 4"/>
            <p:cNvPicPr>
              <a:picLocks noChangeAspect="1" noChangeArrowheads="1"/>
            </p:cNvPicPr>
            <p:nvPr/>
          </p:nvPicPr>
          <p:blipFill>
            <a:blip r:embed="rId3" cstate="print"/>
            <a:srcRect/>
            <a:stretch>
              <a:fillRect/>
            </a:stretch>
          </p:blipFill>
          <p:spPr bwMode="auto">
            <a:xfrm>
              <a:off x="6886575" y="2348880"/>
              <a:ext cx="2257425" cy="904875"/>
            </a:xfrm>
            <a:prstGeom prst="rect">
              <a:avLst/>
            </a:prstGeom>
            <a:noFill/>
            <a:ln w="9525">
              <a:noFill/>
              <a:miter lim="800000"/>
              <a:headEnd/>
              <a:tailEnd/>
            </a:ln>
          </p:spPr>
        </p:pic>
        <p:sp>
          <p:nvSpPr>
            <p:cNvPr id="6" name="Полилиния 5"/>
            <p:cNvSpPr/>
            <p:nvPr/>
          </p:nvSpPr>
          <p:spPr>
            <a:xfrm>
              <a:off x="179512" y="2330459"/>
              <a:ext cx="4320480" cy="514800"/>
            </a:xfrm>
            <a:custGeom>
              <a:avLst/>
              <a:gdLst>
                <a:gd name="connsiteX0" fmla="*/ 0 w 4320480"/>
                <a:gd name="connsiteY0" fmla="*/ 85802 h 514800"/>
                <a:gd name="connsiteX1" fmla="*/ 85802 w 4320480"/>
                <a:gd name="connsiteY1" fmla="*/ 0 h 514800"/>
                <a:gd name="connsiteX2" fmla="*/ 4234678 w 4320480"/>
                <a:gd name="connsiteY2" fmla="*/ 0 h 514800"/>
                <a:gd name="connsiteX3" fmla="*/ 4320480 w 4320480"/>
                <a:gd name="connsiteY3" fmla="*/ 85802 h 514800"/>
                <a:gd name="connsiteX4" fmla="*/ 4320480 w 4320480"/>
                <a:gd name="connsiteY4" fmla="*/ 428998 h 514800"/>
                <a:gd name="connsiteX5" fmla="*/ 4234678 w 4320480"/>
                <a:gd name="connsiteY5" fmla="*/ 514800 h 514800"/>
                <a:gd name="connsiteX6" fmla="*/ 85802 w 4320480"/>
                <a:gd name="connsiteY6" fmla="*/ 514800 h 514800"/>
                <a:gd name="connsiteX7" fmla="*/ 0 w 4320480"/>
                <a:gd name="connsiteY7" fmla="*/ 428998 h 514800"/>
                <a:gd name="connsiteX8" fmla="*/ 0 w 4320480"/>
                <a:gd name="connsiteY8" fmla="*/ 85802 h 5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0" h="514800">
                  <a:moveTo>
                    <a:pt x="0" y="85802"/>
                  </a:moveTo>
                  <a:cubicBezTo>
                    <a:pt x="0" y="38415"/>
                    <a:pt x="38415" y="0"/>
                    <a:pt x="85802" y="0"/>
                  </a:cubicBezTo>
                  <a:lnTo>
                    <a:pt x="4234678" y="0"/>
                  </a:lnTo>
                  <a:cubicBezTo>
                    <a:pt x="4282065" y="0"/>
                    <a:pt x="4320480" y="38415"/>
                    <a:pt x="4320480" y="85802"/>
                  </a:cubicBezTo>
                  <a:lnTo>
                    <a:pt x="4320480" y="428998"/>
                  </a:lnTo>
                  <a:cubicBezTo>
                    <a:pt x="4320480" y="476385"/>
                    <a:pt x="4282065" y="514800"/>
                    <a:pt x="4234678" y="514800"/>
                  </a:cubicBezTo>
                  <a:lnTo>
                    <a:pt x="85802" y="514800"/>
                  </a:lnTo>
                  <a:cubicBezTo>
                    <a:pt x="38415" y="514800"/>
                    <a:pt x="0" y="476385"/>
                    <a:pt x="0" y="428998"/>
                  </a:cubicBezTo>
                  <a:lnTo>
                    <a:pt x="0" y="858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950" tIns="108950" rIns="108950" bIns="108950" numCol="1" spcCol="1270" anchor="ctr" anchorCtr="0">
              <a:noAutofit/>
            </a:bodyPr>
            <a:lstStyle/>
            <a:p>
              <a:pPr lvl="0" algn="l" defTabSz="977900">
                <a:lnSpc>
                  <a:spcPct val="90000"/>
                </a:lnSpc>
                <a:spcBef>
                  <a:spcPct val="0"/>
                </a:spcBef>
                <a:spcAft>
                  <a:spcPct val="35000"/>
                </a:spcAft>
              </a:pPr>
              <a:r>
                <a:rPr lang="ru-RU" sz="2200" kern="1200" dirty="0" smtClean="0"/>
                <a:t>Графические рабочие станции</a:t>
              </a:r>
              <a:endParaRPr lang="ru-RU" sz="2200" kern="1200" dirty="0"/>
            </a:p>
          </p:txBody>
        </p:sp>
      </p:grpSp>
      <p:grpSp>
        <p:nvGrpSpPr>
          <p:cNvPr id="23" name="Группа 22"/>
          <p:cNvGrpSpPr/>
          <p:nvPr/>
        </p:nvGrpSpPr>
        <p:grpSpPr>
          <a:xfrm>
            <a:off x="179512" y="2908619"/>
            <a:ext cx="6832029" cy="949775"/>
            <a:chOff x="179512" y="2908619"/>
            <a:chExt cx="6832029" cy="949775"/>
          </a:xfrm>
        </p:grpSpPr>
        <p:pic>
          <p:nvPicPr>
            <p:cNvPr id="1029" name="Picture 5"/>
            <p:cNvPicPr>
              <a:picLocks noChangeAspect="1" noChangeArrowheads="1"/>
            </p:cNvPicPr>
            <p:nvPr/>
          </p:nvPicPr>
          <p:blipFill>
            <a:blip r:embed="rId4" cstate="print"/>
            <a:srcRect/>
            <a:stretch>
              <a:fillRect/>
            </a:stretch>
          </p:blipFill>
          <p:spPr bwMode="auto">
            <a:xfrm>
              <a:off x="4716016" y="2924944"/>
              <a:ext cx="2295525" cy="933450"/>
            </a:xfrm>
            <a:prstGeom prst="rect">
              <a:avLst/>
            </a:prstGeom>
            <a:noFill/>
            <a:ln w="9525">
              <a:noFill/>
              <a:miter lim="800000"/>
              <a:headEnd/>
              <a:tailEnd/>
            </a:ln>
          </p:spPr>
        </p:pic>
        <p:sp>
          <p:nvSpPr>
            <p:cNvPr id="7" name="Полилиния 6"/>
            <p:cNvSpPr/>
            <p:nvPr/>
          </p:nvSpPr>
          <p:spPr>
            <a:xfrm>
              <a:off x="179512" y="2908619"/>
              <a:ext cx="4320480" cy="514800"/>
            </a:xfrm>
            <a:custGeom>
              <a:avLst/>
              <a:gdLst>
                <a:gd name="connsiteX0" fmla="*/ 0 w 4320480"/>
                <a:gd name="connsiteY0" fmla="*/ 85802 h 514800"/>
                <a:gd name="connsiteX1" fmla="*/ 85802 w 4320480"/>
                <a:gd name="connsiteY1" fmla="*/ 0 h 514800"/>
                <a:gd name="connsiteX2" fmla="*/ 4234678 w 4320480"/>
                <a:gd name="connsiteY2" fmla="*/ 0 h 514800"/>
                <a:gd name="connsiteX3" fmla="*/ 4320480 w 4320480"/>
                <a:gd name="connsiteY3" fmla="*/ 85802 h 514800"/>
                <a:gd name="connsiteX4" fmla="*/ 4320480 w 4320480"/>
                <a:gd name="connsiteY4" fmla="*/ 428998 h 514800"/>
                <a:gd name="connsiteX5" fmla="*/ 4234678 w 4320480"/>
                <a:gd name="connsiteY5" fmla="*/ 514800 h 514800"/>
                <a:gd name="connsiteX6" fmla="*/ 85802 w 4320480"/>
                <a:gd name="connsiteY6" fmla="*/ 514800 h 514800"/>
                <a:gd name="connsiteX7" fmla="*/ 0 w 4320480"/>
                <a:gd name="connsiteY7" fmla="*/ 428998 h 514800"/>
                <a:gd name="connsiteX8" fmla="*/ 0 w 4320480"/>
                <a:gd name="connsiteY8" fmla="*/ 85802 h 5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0" h="514800">
                  <a:moveTo>
                    <a:pt x="0" y="85802"/>
                  </a:moveTo>
                  <a:cubicBezTo>
                    <a:pt x="0" y="38415"/>
                    <a:pt x="38415" y="0"/>
                    <a:pt x="85802" y="0"/>
                  </a:cubicBezTo>
                  <a:lnTo>
                    <a:pt x="4234678" y="0"/>
                  </a:lnTo>
                  <a:cubicBezTo>
                    <a:pt x="4282065" y="0"/>
                    <a:pt x="4320480" y="38415"/>
                    <a:pt x="4320480" y="85802"/>
                  </a:cubicBezTo>
                  <a:lnTo>
                    <a:pt x="4320480" y="428998"/>
                  </a:lnTo>
                  <a:cubicBezTo>
                    <a:pt x="4320480" y="476385"/>
                    <a:pt x="4282065" y="514800"/>
                    <a:pt x="4234678" y="514800"/>
                  </a:cubicBezTo>
                  <a:lnTo>
                    <a:pt x="85802" y="514800"/>
                  </a:lnTo>
                  <a:cubicBezTo>
                    <a:pt x="38415" y="514800"/>
                    <a:pt x="0" y="476385"/>
                    <a:pt x="0" y="428998"/>
                  </a:cubicBezTo>
                  <a:lnTo>
                    <a:pt x="0" y="858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950" tIns="108950" rIns="108950" bIns="108950" numCol="1" spcCol="1270" anchor="ctr" anchorCtr="0">
              <a:noAutofit/>
            </a:bodyPr>
            <a:lstStyle/>
            <a:p>
              <a:pPr lvl="0" algn="l" defTabSz="977900">
                <a:lnSpc>
                  <a:spcPct val="90000"/>
                </a:lnSpc>
                <a:spcBef>
                  <a:spcPct val="0"/>
                </a:spcBef>
                <a:spcAft>
                  <a:spcPct val="35000"/>
                </a:spcAft>
              </a:pPr>
              <a:r>
                <a:rPr lang="ru-RU" sz="2200" kern="1200" dirty="0" smtClean="0"/>
                <a:t>Тонкие клиенты</a:t>
              </a:r>
              <a:endParaRPr lang="ru-RU" sz="2200" kern="1200" dirty="0"/>
            </a:p>
          </p:txBody>
        </p:sp>
      </p:grpSp>
      <p:grpSp>
        <p:nvGrpSpPr>
          <p:cNvPr id="22" name="Группа 21"/>
          <p:cNvGrpSpPr/>
          <p:nvPr/>
        </p:nvGrpSpPr>
        <p:grpSpPr>
          <a:xfrm>
            <a:off x="179512" y="3356992"/>
            <a:ext cx="8964488" cy="904875"/>
            <a:chOff x="179512" y="3356992"/>
            <a:chExt cx="8964488" cy="904875"/>
          </a:xfrm>
        </p:grpSpPr>
        <p:pic>
          <p:nvPicPr>
            <p:cNvPr id="1037" name="Picture 13"/>
            <p:cNvPicPr>
              <a:picLocks noChangeAspect="1" noChangeArrowheads="1"/>
            </p:cNvPicPr>
            <p:nvPr/>
          </p:nvPicPr>
          <p:blipFill>
            <a:blip r:embed="rId5" cstate="print"/>
            <a:srcRect/>
            <a:stretch>
              <a:fillRect/>
            </a:stretch>
          </p:blipFill>
          <p:spPr bwMode="auto">
            <a:xfrm>
              <a:off x="6943725" y="3356992"/>
              <a:ext cx="2200275" cy="904875"/>
            </a:xfrm>
            <a:prstGeom prst="rect">
              <a:avLst/>
            </a:prstGeom>
            <a:noFill/>
            <a:ln w="9525">
              <a:noFill/>
              <a:miter lim="800000"/>
              <a:headEnd/>
              <a:tailEnd/>
            </a:ln>
          </p:spPr>
        </p:pic>
        <p:sp>
          <p:nvSpPr>
            <p:cNvPr id="8" name="Полилиния 7"/>
            <p:cNvSpPr/>
            <p:nvPr/>
          </p:nvSpPr>
          <p:spPr>
            <a:xfrm>
              <a:off x="179512" y="3486779"/>
              <a:ext cx="4320480" cy="514800"/>
            </a:xfrm>
            <a:custGeom>
              <a:avLst/>
              <a:gdLst>
                <a:gd name="connsiteX0" fmla="*/ 0 w 4320480"/>
                <a:gd name="connsiteY0" fmla="*/ 85802 h 514800"/>
                <a:gd name="connsiteX1" fmla="*/ 85802 w 4320480"/>
                <a:gd name="connsiteY1" fmla="*/ 0 h 514800"/>
                <a:gd name="connsiteX2" fmla="*/ 4234678 w 4320480"/>
                <a:gd name="connsiteY2" fmla="*/ 0 h 514800"/>
                <a:gd name="connsiteX3" fmla="*/ 4320480 w 4320480"/>
                <a:gd name="connsiteY3" fmla="*/ 85802 h 514800"/>
                <a:gd name="connsiteX4" fmla="*/ 4320480 w 4320480"/>
                <a:gd name="connsiteY4" fmla="*/ 428998 h 514800"/>
                <a:gd name="connsiteX5" fmla="*/ 4234678 w 4320480"/>
                <a:gd name="connsiteY5" fmla="*/ 514800 h 514800"/>
                <a:gd name="connsiteX6" fmla="*/ 85802 w 4320480"/>
                <a:gd name="connsiteY6" fmla="*/ 514800 h 514800"/>
                <a:gd name="connsiteX7" fmla="*/ 0 w 4320480"/>
                <a:gd name="connsiteY7" fmla="*/ 428998 h 514800"/>
                <a:gd name="connsiteX8" fmla="*/ 0 w 4320480"/>
                <a:gd name="connsiteY8" fmla="*/ 85802 h 5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0" h="514800">
                  <a:moveTo>
                    <a:pt x="0" y="85802"/>
                  </a:moveTo>
                  <a:cubicBezTo>
                    <a:pt x="0" y="38415"/>
                    <a:pt x="38415" y="0"/>
                    <a:pt x="85802" y="0"/>
                  </a:cubicBezTo>
                  <a:lnTo>
                    <a:pt x="4234678" y="0"/>
                  </a:lnTo>
                  <a:cubicBezTo>
                    <a:pt x="4282065" y="0"/>
                    <a:pt x="4320480" y="38415"/>
                    <a:pt x="4320480" y="85802"/>
                  </a:cubicBezTo>
                  <a:lnTo>
                    <a:pt x="4320480" y="428998"/>
                  </a:lnTo>
                  <a:cubicBezTo>
                    <a:pt x="4320480" y="476385"/>
                    <a:pt x="4282065" y="514800"/>
                    <a:pt x="4234678" y="514800"/>
                  </a:cubicBezTo>
                  <a:lnTo>
                    <a:pt x="85802" y="514800"/>
                  </a:lnTo>
                  <a:cubicBezTo>
                    <a:pt x="38415" y="514800"/>
                    <a:pt x="0" y="476385"/>
                    <a:pt x="0" y="428998"/>
                  </a:cubicBezTo>
                  <a:lnTo>
                    <a:pt x="0" y="858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950" tIns="108950" rIns="108950" bIns="108950" numCol="1" spcCol="1270" anchor="ctr" anchorCtr="0">
              <a:noAutofit/>
            </a:bodyPr>
            <a:lstStyle/>
            <a:p>
              <a:pPr lvl="0" algn="l" defTabSz="977900">
                <a:lnSpc>
                  <a:spcPct val="90000"/>
                </a:lnSpc>
                <a:spcBef>
                  <a:spcPct val="0"/>
                </a:spcBef>
                <a:spcAft>
                  <a:spcPct val="35000"/>
                </a:spcAft>
              </a:pPr>
              <a:r>
                <a:rPr lang="ru-RU" sz="2200" kern="1200" dirty="0" smtClean="0"/>
                <a:t>Нулевые клиенты</a:t>
              </a:r>
              <a:endParaRPr lang="ru-RU" sz="2200" kern="1200" dirty="0"/>
            </a:p>
          </p:txBody>
        </p:sp>
      </p:grpSp>
      <p:grpSp>
        <p:nvGrpSpPr>
          <p:cNvPr id="21" name="Группа 20"/>
          <p:cNvGrpSpPr/>
          <p:nvPr/>
        </p:nvGrpSpPr>
        <p:grpSpPr>
          <a:xfrm>
            <a:off x="179512" y="4005064"/>
            <a:ext cx="6111552" cy="923925"/>
            <a:chOff x="179512" y="4005064"/>
            <a:chExt cx="6111552" cy="923925"/>
          </a:xfrm>
        </p:grpSpPr>
        <p:pic>
          <p:nvPicPr>
            <p:cNvPr id="1036" name="Picture 12"/>
            <p:cNvPicPr>
              <a:picLocks noChangeAspect="1" noChangeArrowheads="1"/>
            </p:cNvPicPr>
            <p:nvPr/>
          </p:nvPicPr>
          <p:blipFill>
            <a:blip r:embed="rId6" cstate="print"/>
            <a:srcRect/>
            <a:stretch>
              <a:fillRect/>
            </a:stretch>
          </p:blipFill>
          <p:spPr bwMode="auto">
            <a:xfrm>
              <a:off x="5148064" y="4005064"/>
              <a:ext cx="1143000" cy="923925"/>
            </a:xfrm>
            <a:prstGeom prst="rect">
              <a:avLst/>
            </a:prstGeom>
            <a:noFill/>
            <a:ln w="9525">
              <a:noFill/>
              <a:miter lim="800000"/>
              <a:headEnd/>
              <a:tailEnd/>
            </a:ln>
          </p:spPr>
        </p:pic>
        <p:sp>
          <p:nvSpPr>
            <p:cNvPr id="10" name="Полилиния 9"/>
            <p:cNvSpPr/>
            <p:nvPr/>
          </p:nvSpPr>
          <p:spPr>
            <a:xfrm>
              <a:off x="179512" y="4064939"/>
              <a:ext cx="4320480" cy="514800"/>
            </a:xfrm>
            <a:custGeom>
              <a:avLst/>
              <a:gdLst>
                <a:gd name="connsiteX0" fmla="*/ 0 w 4320480"/>
                <a:gd name="connsiteY0" fmla="*/ 85802 h 514800"/>
                <a:gd name="connsiteX1" fmla="*/ 85802 w 4320480"/>
                <a:gd name="connsiteY1" fmla="*/ 0 h 514800"/>
                <a:gd name="connsiteX2" fmla="*/ 4234678 w 4320480"/>
                <a:gd name="connsiteY2" fmla="*/ 0 h 514800"/>
                <a:gd name="connsiteX3" fmla="*/ 4320480 w 4320480"/>
                <a:gd name="connsiteY3" fmla="*/ 85802 h 514800"/>
                <a:gd name="connsiteX4" fmla="*/ 4320480 w 4320480"/>
                <a:gd name="connsiteY4" fmla="*/ 428998 h 514800"/>
                <a:gd name="connsiteX5" fmla="*/ 4234678 w 4320480"/>
                <a:gd name="connsiteY5" fmla="*/ 514800 h 514800"/>
                <a:gd name="connsiteX6" fmla="*/ 85802 w 4320480"/>
                <a:gd name="connsiteY6" fmla="*/ 514800 h 514800"/>
                <a:gd name="connsiteX7" fmla="*/ 0 w 4320480"/>
                <a:gd name="connsiteY7" fmla="*/ 428998 h 514800"/>
                <a:gd name="connsiteX8" fmla="*/ 0 w 4320480"/>
                <a:gd name="connsiteY8" fmla="*/ 85802 h 5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0" h="514800">
                  <a:moveTo>
                    <a:pt x="0" y="85802"/>
                  </a:moveTo>
                  <a:cubicBezTo>
                    <a:pt x="0" y="38415"/>
                    <a:pt x="38415" y="0"/>
                    <a:pt x="85802" y="0"/>
                  </a:cubicBezTo>
                  <a:lnTo>
                    <a:pt x="4234678" y="0"/>
                  </a:lnTo>
                  <a:cubicBezTo>
                    <a:pt x="4282065" y="0"/>
                    <a:pt x="4320480" y="38415"/>
                    <a:pt x="4320480" y="85802"/>
                  </a:cubicBezTo>
                  <a:lnTo>
                    <a:pt x="4320480" y="428998"/>
                  </a:lnTo>
                  <a:cubicBezTo>
                    <a:pt x="4320480" y="476385"/>
                    <a:pt x="4282065" y="514800"/>
                    <a:pt x="4234678" y="514800"/>
                  </a:cubicBezTo>
                  <a:lnTo>
                    <a:pt x="85802" y="514800"/>
                  </a:lnTo>
                  <a:cubicBezTo>
                    <a:pt x="38415" y="514800"/>
                    <a:pt x="0" y="476385"/>
                    <a:pt x="0" y="428998"/>
                  </a:cubicBezTo>
                  <a:lnTo>
                    <a:pt x="0" y="858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950" tIns="108950" rIns="108950" bIns="108950" numCol="1" spcCol="1270" anchor="ctr" anchorCtr="0">
              <a:noAutofit/>
            </a:bodyPr>
            <a:lstStyle/>
            <a:p>
              <a:pPr lvl="0" algn="l" defTabSz="977900">
                <a:lnSpc>
                  <a:spcPct val="90000"/>
                </a:lnSpc>
                <a:spcBef>
                  <a:spcPct val="0"/>
                </a:spcBef>
                <a:spcAft>
                  <a:spcPct val="35000"/>
                </a:spcAft>
              </a:pPr>
              <a:r>
                <a:rPr lang="ru-RU" sz="2200" kern="1200" dirty="0" smtClean="0"/>
                <a:t>Мониторы</a:t>
              </a:r>
              <a:endParaRPr lang="ru-RU" sz="2200" kern="1200" dirty="0"/>
            </a:p>
          </p:txBody>
        </p:sp>
      </p:grpSp>
      <p:grpSp>
        <p:nvGrpSpPr>
          <p:cNvPr id="20" name="Группа 19"/>
          <p:cNvGrpSpPr/>
          <p:nvPr/>
        </p:nvGrpSpPr>
        <p:grpSpPr>
          <a:xfrm>
            <a:off x="179512" y="4509120"/>
            <a:ext cx="8964488" cy="923925"/>
            <a:chOff x="179512" y="4509120"/>
            <a:chExt cx="8964488" cy="923925"/>
          </a:xfrm>
        </p:grpSpPr>
        <p:pic>
          <p:nvPicPr>
            <p:cNvPr id="1032" name="Picture 8"/>
            <p:cNvPicPr>
              <a:picLocks noChangeAspect="1" noChangeArrowheads="1"/>
            </p:cNvPicPr>
            <p:nvPr/>
          </p:nvPicPr>
          <p:blipFill>
            <a:blip r:embed="rId7" cstate="print"/>
            <a:srcRect/>
            <a:stretch>
              <a:fillRect/>
            </a:stretch>
          </p:blipFill>
          <p:spPr bwMode="auto">
            <a:xfrm>
              <a:off x="6877050" y="4509120"/>
              <a:ext cx="2266950" cy="923925"/>
            </a:xfrm>
            <a:prstGeom prst="rect">
              <a:avLst/>
            </a:prstGeom>
            <a:noFill/>
            <a:ln w="9525">
              <a:noFill/>
              <a:miter lim="800000"/>
              <a:headEnd/>
              <a:tailEnd/>
            </a:ln>
          </p:spPr>
        </p:pic>
        <p:sp>
          <p:nvSpPr>
            <p:cNvPr id="11" name="Полилиния 10"/>
            <p:cNvSpPr/>
            <p:nvPr/>
          </p:nvSpPr>
          <p:spPr>
            <a:xfrm>
              <a:off x="179512" y="4643099"/>
              <a:ext cx="4320480" cy="514800"/>
            </a:xfrm>
            <a:custGeom>
              <a:avLst/>
              <a:gdLst>
                <a:gd name="connsiteX0" fmla="*/ 0 w 4320480"/>
                <a:gd name="connsiteY0" fmla="*/ 85802 h 514800"/>
                <a:gd name="connsiteX1" fmla="*/ 85802 w 4320480"/>
                <a:gd name="connsiteY1" fmla="*/ 0 h 514800"/>
                <a:gd name="connsiteX2" fmla="*/ 4234678 w 4320480"/>
                <a:gd name="connsiteY2" fmla="*/ 0 h 514800"/>
                <a:gd name="connsiteX3" fmla="*/ 4320480 w 4320480"/>
                <a:gd name="connsiteY3" fmla="*/ 85802 h 514800"/>
                <a:gd name="connsiteX4" fmla="*/ 4320480 w 4320480"/>
                <a:gd name="connsiteY4" fmla="*/ 428998 h 514800"/>
                <a:gd name="connsiteX5" fmla="*/ 4234678 w 4320480"/>
                <a:gd name="connsiteY5" fmla="*/ 514800 h 514800"/>
                <a:gd name="connsiteX6" fmla="*/ 85802 w 4320480"/>
                <a:gd name="connsiteY6" fmla="*/ 514800 h 514800"/>
                <a:gd name="connsiteX7" fmla="*/ 0 w 4320480"/>
                <a:gd name="connsiteY7" fmla="*/ 428998 h 514800"/>
                <a:gd name="connsiteX8" fmla="*/ 0 w 4320480"/>
                <a:gd name="connsiteY8" fmla="*/ 85802 h 5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0" h="514800">
                  <a:moveTo>
                    <a:pt x="0" y="85802"/>
                  </a:moveTo>
                  <a:cubicBezTo>
                    <a:pt x="0" y="38415"/>
                    <a:pt x="38415" y="0"/>
                    <a:pt x="85802" y="0"/>
                  </a:cubicBezTo>
                  <a:lnTo>
                    <a:pt x="4234678" y="0"/>
                  </a:lnTo>
                  <a:cubicBezTo>
                    <a:pt x="4282065" y="0"/>
                    <a:pt x="4320480" y="38415"/>
                    <a:pt x="4320480" y="85802"/>
                  </a:cubicBezTo>
                  <a:lnTo>
                    <a:pt x="4320480" y="428998"/>
                  </a:lnTo>
                  <a:cubicBezTo>
                    <a:pt x="4320480" y="476385"/>
                    <a:pt x="4282065" y="514800"/>
                    <a:pt x="4234678" y="514800"/>
                  </a:cubicBezTo>
                  <a:lnTo>
                    <a:pt x="85802" y="514800"/>
                  </a:lnTo>
                  <a:cubicBezTo>
                    <a:pt x="38415" y="514800"/>
                    <a:pt x="0" y="476385"/>
                    <a:pt x="0" y="428998"/>
                  </a:cubicBezTo>
                  <a:lnTo>
                    <a:pt x="0" y="858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950" tIns="108950" rIns="108950" bIns="108950" numCol="1" spcCol="1270" anchor="ctr" anchorCtr="0">
              <a:noAutofit/>
            </a:bodyPr>
            <a:lstStyle/>
            <a:p>
              <a:pPr lvl="0" algn="l" defTabSz="977900">
                <a:lnSpc>
                  <a:spcPct val="90000"/>
                </a:lnSpc>
                <a:spcBef>
                  <a:spcPct val="0"/>
                </a:spcBef>
                <a:spcAft>
                  <a:spcPct val="35000"/>
                </a:spcAft>
              </a:pPr>
              <a:r>
                <a:rPr lang="ru-RU" sz="2200" kern="1200" dirty="0" smtClean="0"/>
                <a:t>Ноутбуки</a:t>
              </a:r>
              <a:endParaRPr lang="ru-RU" sz="2200" kern="1200" dirty="0"/>
            </a:p>
          </p:txBody>
        </p:sp>
      </p:grpSp>
      <p:grpSp>
        <p:nvGrpSpPr>
          <p:cNvPr id="19" name="Группа 18"/>
          <p:cNvGrpSpPr/>
          <p:nvPr/>
        </p:nvGrpSpPr>
        <p:grpSpPr>
          <a:xfrm>
            <a:off x="179512" y="5157192"/>
            <a:ext cx="6659438" cy="914400"/>
            <a:chOff x="179512" y="5157192"/>
            <a:chExt cx="6659438" cy="914400"/>
          </a:xfrm>
        </p:grpSpPr>
        <p:pic>
          <p:nvPicPr>
            <p:cNvPr id="1035" name="Picture 11"/>
            <p:cNvPicPr>
              <a:picLocks noChangeAspect="1" noChangeArrowheads="1"/>
            </p:cNvPicPr>
            <p:nvPr/>
          </p:nvPicPr>
          <p:blipFill>
            <a:blip r:embed="rId8" cstate="print"/>
            <a:srcRect/>
            <a:stretch>
              <a:fillRect/>
            </a:stretch>
          </p:blipFill>
          <p:spPr bwMode="auto">
            <a:xfrm>
              <a:off x="4572000" y="5157192"/>
              <a:ext cx="2266950" cy="914400"/>
            </a:xfrm>
            <a:prstGeom prst="rect">
              <a:avLst/>
            </a:prstGeom>
            <a:noFill/>
            <a:ln w="9525">
              <a:noFill/>
              <a:miter lim="800000"/>
              <a:headEnd/>
              <a:tailEnd/>
            </a:ln>
          </p:spPr>
        </p:pic>
        <p:sp>
          <p:nvSpPr>
            <p:cNvPr id="12" name="Полилиния 11"/>
            <p:cNvSpPr/>
            <p:nvPr/>
          </p:nvSpPr>
          <p:spPr>
            <a:xfrm>
              <a:off x="179512" y="5221259"/>
              <a:ext cx="4320480" cy="514800"/>
            </a:xfrm>
            <a:custGeom>
              <a:avLst/>
              <a:gdLst>
                <a:gd name="connsiteX0" fmla="*/ 0 w 4320480"/>
                <a:gd name="connsiteY0" fmla="*/ 85802 h 514800"/>
                <a:gd name="connsiteX1" fmla="*/ 85802 w 4320480"/>
                <a:gd name="connsiteY1" fmla="*/ 0 h 514800"/>
                <a:gd name="connsiteX2" fmla="*/ 4234678 w 4320480"/>
                <a:gd name="connsiteY2" fmla="*/ 0 h 514800"/>
                <a:gd name="connsiteX3" fmla="*/ 4320480 w 4320480"/>
                <a:gd name="connsiteY3" fmla="*/ 85802 h 514800"/>
                <a:gd name="connsiteX4" fmla="*/ 4320480 w 4320480"/>
                <a:gd name="connsiteY4" fmla="*/ 428998 h 514800"/>
                <a:gd name="connsiteX5" fmla="*/ 4234678 w 4320480"/>
                <a:gd name="connsiteY5" fmla="*/ 514800 h 514800"/>
                <a:gd name="connsiteX6" fmla="*/ 85802 w 4320480"/>
                <a:gd name="connsiteY6" fmla="*/ 514800 h 514800"/>
                <a:gd name="connsiteX7" fmla="*/ 0 w 4320480"/>
                <a:gd name="connsiteY7" fmla="*/ 428998 h 514800"/>
                <a:gd name="connsiteX8" fmla="*/ 0 w 4320480"/>
                <a:gd name="connsiteY8" fmla="*/ 85802 h 5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0" h="514800">
                  <a:moveTo>
                    <a:pt x="0" y="85802"/>
                  </a:moveTo>
                  <a:cubicBezTo>
                    <a:pt x="0" y="38415"/>
                    <a:pt x="38415" y="0"/>
                    <a:pt x="85802" y="0"/>
                  </a:cubicBezTo>
                  <a:lnTo>
                    <a:pt x="4234678" y="0"/>
                  </a:lnTo>
                  <a:cubicBezTo>
                    <a:pt x="4282065" y="0"/>
                    <a:pt x="4320480" y="38415"/>
                    <a:pt x="4320480" y="85802"/>
                  </a:cubicBezTo>
                  <a:lnTo>
                    <a:pt x="4320480" y="428998"/>
                  </a:lnTo>
                  <a:cubicBezTo>
                    <a:pt x="4320480" y="476385"/>
                    <a:pt x="4282065" y="514800"/>
                    <a:pt x="4234678" y="514800"/>
                  </a:cubicBezTo>
                  <a:lnTo>
                    <a:pt x="85802" y="514800"/>
                  </a:lnTo>
                  <a:cubicBezTo>
                    <a:pt x="38415" y="514800"/>
                    <a:pt x="0" y="476385"/>
                    <a:pt x="0" y="428998"/>
                  </a:cubicBezTo>
                  <a:lnTo>
                    <a:pt x="0" y="858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950" tIns="108950" rIns="108950" bIns="108950" numCol="1" spcCol="1270" anchor="ctr" anchorCtr="0">
              <a:noAutofit/>
            </a:bodyPr>
            <a:lstStyle/>
            <a:p>
              <a:pPr lvl="0" algn="l" defTabSz="977900">
                <a:lnSpc>
                  <a:spcPct val="90000"/>
                </a:lnSpc>
                <a:spcBef>
                  <a:spcPct val="0"/>
                </a:spcBef>
                <a:spcAft>
                  <a:spcPct val="35000"/>
                </a:spcAft>
              </a:pPr>
              <a:r>
                <a:rPr lang="ru-RU" sz="2200" kern="1200" dirty="0" smtClean="0"/>
                <a:t>Планшеты</a:t>
              </a:r>
              <a:endParaRPr lang="ru-RU" sz="2200" kern="1200" dirty="0"/>
            </a:p>
          </p:txBody>
        </p:sp>
      </p:grpSp>
      <p:grpSp>
        <p:nvGrpSpPr>
          <p:cNvPr id="18" name="Группа 17"/>
          <p:cNvGrpSpPr/>
          <p:nvPr/>
        </p:nvGrpSpPr>
        <p:grpSpPr>
          <a:xfrm>
            <a:off x="179512" y="5589240"/>
            <a:ext cx="8964488" cy="885825"/>
            <a:chOff x="179512" y="5589240"/>
            <a:chExt cx="8964488" cy="885825"/>
          </a:xfrm>
        </p:grpSpPr>
        <p:pic>
          <p:nvPicPr>
            <p:cNvPr id="1033" name="Picture 9"/>
            <p:cNvPicPr>
              <a:picLocks noChangeAspect="1" noChangeArrowheads="1"/>
            </p:cNvPicPr>
            <p:nvPr/>
          </p:nvPicPr>
          <p:blipFill>
            <a:blip r:embed="rId9" cstate="print"/>
            <a:srcRect/>
            <a:stretch>
              <a:fillRect/>
            </a:stretch>
          </p:blipFill>
          <p:spPr bwMode="auto">
            <a:xfrm>
              <a:off x="6877050" y="5589240"/>
              <a:ext cx="2266950" cy="885825"/>
            </a:xfrm>
            <a:prstGeom prst="rect">
              <a:avLst/>
            </a:prstGeom>
            <a:noFill/>
            <a:ln w="9525">
              <a:noFill/>
              <a:miter lim="800000"/>
              <a:headEnd/>
              <a:tailEnd/>
            </a:ln>
          </p:spPr>
        </p:pic>
        <p:sp>
          <p:nvSpPr>
            <p:cNvPr id="14" name="Полилиния 13"/>
            <p:cNvSpPr/>
            <p:nvPr/>
          </p:nvSpPr>
          <p:spPr>
            <a:xfrm>
              <a:off x="179512" y="5799419"/>
              <a:ext cx="4320480" cy="514800"/>
            </a:xfrm>
            <a:custGeom>
              <a:avLst/>
              <a:gdLst>
                <a:gd name="connsiteX0" fmla="*/ 0 w 4320480"/>
                <a:gd name="connsiteY0" fmla="*/ 85802 h 514800"/>
                <a:gd name="connsiteX1" fmla="*/ 85802 w 4320480"/>
                <a:gd name="connsiteY1" fmla="*/ 0 h 514800"/>
                <a:gd name="connsiteX2" fmla="*/ 4234678 w 4320480"/>
                <a:gd name="connsiteY2" fmla="*/ 0 h 514800"/>
                <a:gd name="connsiteX3" fmla="*/ 4320480 w 4320480"/>
                <a:gd name="connsiteY3" fmla="*/ 85802 h 514800"/>
                <a:gd name="connsiteX4" fmla="*/ 4320480 w 4320480"/>
                <a:gd name="connsiteY4" fmla="*/ 428998 h 514800"/>
                <a:gd name="connsiteX5" fmla="*/ 4234678 w 4320480"/>
                <a:gd name="connsiteY5" fmla="*/ 514800 h 514800"/>
                <a:gd name="connsiteX6" fmla="*/ 85802 w 4320480"/>
                <a:gd name="connsiteY6" fmla="*/ 514800 h 514800"/>
                <a:gd name="connsiteX7" fmla="*/ 0 w 4320480"/>
                <a:gd name="connsiteY7" fmla="*/ 428998 h 514800"/>
                <a:gd name="connsiteX8" fmla="*/ 0 w 4320480"/>
                <a:gd name="connsiteY8" fmla="*/ 85802 h 5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0" h="514800">
                  <a:moveTo>
                    <a:pt x="0" y="85802"/>
                  </a:moveTo>
                  <a:cubicBezTo>
                    <a:pt x="0" y="38415"/>
                    <a:pt x="38415" y="0"/>
                    <a:pt x="85802" y="0"/>
                  </a:cubicBezTo>
                  <a:lnTo>
                    <a:pt x="4234678" y="0"/>
                  </a:lnTo>
                  <a:cubicBezTo>
                    <a:pt x="4282065" y="0"/>
                    <a:pt x="4320480" y="38415"/>
                    <a:pt x="4320480" y="85802"/>
                  </a:cubicBezTo>
                  <a:lnTo>
                    <a:pt x="4320480" y="428998"/>
                  </a:lnTo>
                  <a:cubicBezTo>
                    <a:pt x="4320480" y="476385"/>
                    <a:pt x="4282065" y="514800"/>
                    <a:pt x="4234678" y="514800"/>
                  </a:cubicBezTo>
                  <a:lnTo>
                    <a:pt x="85802" y="514800"/>
                  </a:lnTo>
                  <a:cubicBezTo>
                    <a:pt x="38415" y="514800"/>
                    <a:pt x="0" y="476385"/>
                    <a:pt x="0" y="428998"/>
                  </a:cubicBezTo>
                  <a:lnTo>
                    <a:pt x="0" y="858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950" tIns="108950" rIns="108950" bIns="108950" numCol="1" spcCol="1270" anchor="ctr" anchorCtr="0">
              <a:noAutofit/>
            </a:bodyPr>
            <a:lstStyle/>
            <a:p>
              <a:pPr lvl="0" algn="l" defTabSz="977900">
                <a:lnSpc>
                  <a:spcPct val="90000"/>
                </a:lnSpc>
                <a:spcBef>
                  <a:spcPct val="0"/>
                </a:spcBef>
                <a:spcAft>
                  <a:spcPct val="35000"/>
                </a:spcAft>
              </a:pPr>
              <a:r>
                <a:rPr lang="ru-RU" sz="2200" kern="1200" dirty="0" smtClean="0"/>
                <a:t>Аксессуары		</a:t>
              </a:r>
              <a:endParaRPr lang="ru-RU" sz="2200" kern="1200" dirty="0"/>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Продуктовая линейка </a:t>
            </a:r>
            <a:r>
              <a:rPr lang="en-US" dirty="0" smtClean="0"/>
              <a:t>Fujitsu</a:t>
            </a:r>
            <a:endParaRPr lang="en-US" dirty="0"/>
          </a:p>
        </p:txBody>
      </p:sp>
      <p:sp>
        <p:nvSpPr>
          <p:cNvPr id="9" name="Freeform 8"/>
          <p:cNvSpPr/>
          <p:nvPr/>
        </p:nvSpPr>
        <p:spPr>
          <a:xfrm>
            <a:off x="0" y="692696"/>
            <a:ext cx="9144000" cy="936000"/>
          </a:xfrm>
          <a:custGeom>
            <a:avLst/>
            <a:gdLst>
              <a:gd name="connsiteX0" fmla="*/ 0 w 6096000"/>
              <a:gd name="connsiteY0" fmla="*/ 156003 h 936000"/>
              <a:gd name="connsiteX1" fmla="*/ 45692 w 6096000"/>
              <a:gd name="connsiteY1" fmla="*/ 45692 h 936000"/>
              <a:gd name="connsiteX2" fmla="*/ 156003 w 6096000"/>
              <a:gd name="connsiteY2" fmla="*/ 0 h 936000"/>
              <a:gd name="connsiteX3" fmla="*/ 5939997 w 6096000"/>
              <a:gd name="connsiteY3" fmla="*/ 0 h 936000"/>
              <a:gd name="connsiteX4" fmla="*/ 6050308 w 6096000"/>
              <a:gd name="connsiteY4" fmla="*/ 45692 h 936000"/>
              <a:gd name="connsiteX5" fmla="*/ 6096000 w 6096000"/>
              <a:gd name="connsiteY5" fmla="*/ 156003 h 936000"/>
              <a:gd name="connsiteX6" fmla="*/ 6096000 w 6096000"/>
              <a:gd name="connsiteY6" fmla="*/ 779997 h 936000"/>
              <a:gd name="connsiteX7" fmla="*/ 6050308 w 6096000"/>
              <a:gd name="connsiteY7" fmla="*/ 890308 h 936000"/>
              <a:gd name="connsiteX8" fmla="*/ 5939997 w 6096000"/>
              <a:gd name="connsiteY8" fmla="*/ 936000 h 936000"/>
              <a:gd name="connsiteX9" fmla="*/ 156003 w 6096000"/>
              <a:gd name="connsiteY9" fmla="*/ 936000 h 936000"/>
              <a:gd name="connsiteX10" fmla="*/ 45692 w 6096000"/>
              <a:gd name="connsiteY10" fmla="*/ 890308 h 936000"/>
              <a:gd name="connsiteX11" fmla="*/ 0 w 6096000"/>
              <a:gd name="connsiteY11" fmla="*/ 779997 h 936000"/>
              <a:gd name="connsiteX12" fmla="*/ 0 w 6096000"/>
              <a:gd name="connsiteY12" fmla="*/ 156003 h 9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936000">
                <a:moveTo>
                  <a:pt x="0" y="156003"/>
                </a:moveTo>
                <a:cubicBezTo>
                  <a:pt x="0" y="114628"/>
                  <a:pt x="16436" y="74948"/>
                  <a:pt x="45692" y="45692"/>
                </a:cubicBezTo>
                <a:cubicBezTo>
                  <a:pt x="74948" y="16436"/>
                  <a:pt x="114628" y="0"/>
                  <a:pt x="156003" y="0"/>
                </a:cubicBezTo>
                <a:lnTo>
                  <a:pt x="5939997" y="0"/>
                </a:lnTo>
                <a:cubicBezTo>
                  <a:pt x="5981372" y="0"/>
                  <a:pt x="6021052" y="16436"/>
                  <a:pt x="6050308" y="45692"/>
                </a:cubicBezTo>
                <a:cubicBezTo>
                  <a:pt x="6079564" y="74948"/>
                  <a:pt x="6096000" y="114628"/>
                  <a:pt x="6096000" y="156003"/>
                </a:cubicBezTo>
                <a:lnTo>
                  <a:pt x="6096000" y="779997"/>
                </a:lnTo>
                <a:cubicBezTo>
                  <a:pt x="6096000" y="821372"/>
                  <a:pt x="6079564" y="861052"/>
                  <a:pt x="6050308" y="890308"/>
                </a:cubicBezTo>
                <a:cubicBezTo>
                  <a:pt x="6021052" y="919564"/>
                  <a:pt x="5981372" y="936000"/>
                  <a:pt x="5939997" y="936000"/>
                </a:cubicBezTo>
                <a:lnTo>
                  <a:pt x="156003" y="936000"/>
                </a:lnTo>
                <a:cubicBezTo>
                  <a:pt x="114628" y="936000"/>
                  <a:pt x="74948" y="919564"/>
                  <a:pt x="45692" y="890308"/>
                </a:cubicBezTo>
                <a:cubicBezTo>
                  <a:pt x="16436" y="861052"/>
                  <a:pt x="0" y="821372"/>
                  <a:pt x="0" y="779997"/>
                </a:cubicBezTo>
                <a:lnTo>
                  <a:pt x="0" y="1560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092" tIns="198092" rIns="198092" bIns="198092" numCol="1" spcCol="1270" anchor="ctr" anchorCtr="0">
            <a:noAutofit/>
          </a:bodyPr>
          <a:lstStyle/>
          <a:p>
            <a:pPr lvl="0" algn="ctr" defTabSz="1778000">
              <a:lnSpc>
                <a:spcPct val="90000"/>
              </a:lnSpc>
              <a:spcBef>
                <a:spcPct val="0"/>
              </a:spcBef>
              <a:spcAft>
                <a:spcPct val="35000"/>
              </a:spcAft>
            </a:pPr>
            <a:r>
              <a:rPr lang="ru-RU" sz="4000" kern="1200" dirty="0" smtClean="0"/>
              <a:t>Серверное оборудование</a:t>
            </a:r>
            <a:endParaRPr lang="en-US" sz="4000" kern="1200" dirty="0"/>
          </a:p>
        </p:txBody>
      </p:sp>
      <p:sp>
        <p:nvSpPr>
          <p:cNvPr id="31" name="Freeform 30"/>
          <p:cNvSpPr/>
          <p:nvPr/>
        </p:nvSpPr>
        <p:spPr>
          <a:xfrm>
            <a:off x="0" y="6237312"/>
            <a:ext cx="9144000" cy="620688"/>
          </a:xfrm>
          <a:custGeom>
            <a:avLst/>
            <a:gdLst>
              <a:gd name="connsiteX0" fmla="*/ 0 w 6096000"/>
              <a:gd name="connsiteY0" fmla="*/ 156003 h 936000"/>
              <a:gd name="connsiteX1" fmla="*/ 45692 w 6096000"/>
              <a:gd name="connsiteY1" fmla="*/ 45692 h 936000"/>
              <a:gd name="connsiteX2" fmla="*/ 156003 w 6096000"/>
              <a:gd name="connsiteY2" fmla="*/ 0 h 936000"/>
              <a:gd name="connsiteX3" fmla="*/ 5939997 w 6096000"/>
              <a:gd name="connsiteY3" fmla="*/ 0 h 936000"/>
              <a:gd name="connsiteX4" fmla="*/ 6050308 w 6096000"/>
              <a:gd name="connsiteY4" fmla="*/ 45692 h 936000"/>
              <a:gd name="connsiteX5" fmla="*/ 6096000 w 6096000"/>
              <a:gd name="connsiteY5" fmla="*/ 156003 h 936000"/>
              <a:gd name="connsiteX6" fmla="*/ 6096000 w 6096000"/>
              <a:gd name="connsiteY6" fmla="*/ 779997 h 936000"/>
              <a:gd name="connsiteX7" fmla="*/ 6050308 w 6096000"/>
              <a:gd name="connsiteY7" fmla="*/ 890308 h 936000"/>
              <a:gd name="connsiteX8" fmla="*/ 5939997 w 6096000"/>
              <a:gd name="connsiteY8" fmla="*/ 936000 h 936000"/>
              <a:gd name="connsiteX9" fmla="*/ 156003 w 6096000"/>
              <a:gd name="connsiteY9" fmla="*/ 936000 h 936000"/>
              <a:gd name="connsiteX10" fmla="*/ 45692 w 6096000"/>
              <a:gd name="connsiteY10" fmla="*/ 890308 h 936000"/>
              <a:gd name="connsiteX11" fmla="*/ 0 w 6096000"/>
              <a:gd name="connsiteY11" fmla="*/ 779997 h 936000"/>
              <a:gd name="connsiteX12" fmla="*/ 0 w 6096000"/>
              <a:gd name="connsiteY12" fmla="*/ 156003 h 9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936000">
                <a:moveTo>
                  <a:pt x="0" y="156003"/>
                </a:moveTo>
                <a:cubicBezTo>
                  <a:pt x="0" y="114628"/>
                  <a:pt x="16436" y="74948"/>
                  <a:pt x="45692" y="45692"/>
                </a:cubicBezTo>
                <a:cubicBezTo>
                  <a:pt x="74948" y="16436"/>
                  <a:pt x="114628" y="0"/>
                  <a:pt x="156003" y="0"/>
                </a:cubicBezTo>
                <a:lnTo>
                  <a:pt x="5939997" y="0"/>
                </a:lnTo>
                <a:cubicBezTo>
                  <a:pt x="5981372" y="0"/>
                  <a:pt x="6021052" y="16436"/>
                  <a:pt x="6050308" y="45692"/>
                </a:cubicBezTo>
                <a:cubicBezTo>
                  <a:pt x="6079564" y="74948"/>
                  <a:pt x="6096000" y="114628"/>
                  <a:pt x="6096000" y="156003"/>
                </a:cubicBezTo>
                <a:lnTo>
                  <a:pt x="6096000" y="779997"/>
                </a:lnTo>
                <a:cubicBezTo>
                  <a:pt x="6096000" y="821372"/>
                  <a:pt x="6079564" y="861052"/>
                  <a:pt x="6050308" y="890308"/>
                </a:cubicBezTo>
                <a:cubicBezTo>
                  <a:pt x="6021052" y="919564"/>
                  <a:pt x="5981372" y="936000"/>
                  <a:pt x="5939997" y="936000"/>
                </a:cubicBezTo>
                <a:lnTo>
                  <a:pt x="156003" y="936000"/>
                </a:lnTo>
                <a:cubicBezTo>
                  <a:pt x="114628" y="936000"/>
                  <a:pt x="74948" y="919564"/>
                  <a:pt x="45692" y="890308"/>
                </a:cubicBezTo>
                <a:cubicBezTo>
                  <a:pt x="16436" y="861052"/>
                  <a:pt x="0" y="821372"/>
                  <a:pt x="0" y="779997"/>
                </a:cubicBezTo>
                <a:lnTo>
                  <a:pt x="0" y="1560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092" tIns="198092" rIns="198092" bIns="198092" numCol="1" spcCol="1270" anchor="ctr" anchorCtr="0">
            <a:noAutofit/>
          </a:bodyPr>
          <a:lstStyle/>
          <a:p>
            <a:pPr lvl="0" algn="ctr" defTabSz="1778000">
              <a:lnSpc>
                <a:spcPct val="90000"/>
              </a:lnSpc>
              <a:spcBef>
                <a:spcPct val="0"/>
              </a:spcBef>
              <a:spcAft>
                <a:spcPct val="35000"/>
              </a:spcAft>
            </a:pPr>
            <a:r>
              <a:rPr lang="ru-RU" sz="4000" dirty="0" smtClean="0"/>
              <a:t>Управляющее ПО</a:t>
            </a:r>
            <a:endParaRPr lang="en-US" sz="4000" kern="1200" dirty="0"/>
          </a:p>
        </p:txBody>
      </p:sp>
      <p:grpSp>
        <p:nvGrpSpPr>
          <p:cNvPr id="2049" name="Группа 2048"/>
          <p:cNvGrpSpPr/>
          <p:nvPr/>
        </p:nvGrpSpPr>
        <p:grpSpPr>
          <a:xfrm>
            <a:off x="24383" y="1628800"/>
            <a:ext cx="6096000" cy="1323975"/>
            <a:chOff x="24383" y="1628800"/>
            <a:chExt cx="6096000" cy="1323975"/>
          </a:xfrm>
        </p:grpSpPr>
        <p:pic>
          <p:nvPicPr>
            <p:cNvPr id="2050" name="Picture 2"/>
            <p:cNvPicPr>
              <a:picLocks noChangeAspect="1" noChangeArrowheads="1"/>
            </p:cNvPicPr>
            <p:nvPr/>
          </p:nvPicPr>
          <p:blipFill>
            <a:blip r:embed="rId2" cstate="print"/>
            <a:srcRect/>
            <a:stretch>
              <a:fillRect/>
            </a:stretch>
          </p:blipFill>
          <p:spPr bwMode="auto">
            <a:xfrm>
              <a:off x="4644008" y="1628800"/>
              <a:ext cx="1476375" cy="1323975"/>
            </a:xfrm>
            <a:prstGeom prst="rect">
              <a:avLst/>
            </a:prstGeom>
            <a:noFill/>
            <a:ln w="9525">
              <a:noFill/>
              <a:miter lim="800000"/>
              <a:headEnd/>
              <a:tailEnd/>
            </a:ln>
          </p:spPr>
        </p:pic>
        <p:sp>
          <p:nvSpPr>
            <p:cNvPr id="6" name="Полилиния 5"/>
            <p:cNvSpPr/>
            <p:nvPr/>
          </p:nvSpPr>
          <p:spPr>
            <a:xfrm>
              <a:off x="24383" y="1824679"/>
              <a:ext cx="4403601" cy="491399"/>
            </a:xfrm>
            <a:custGeom>
              <a:avLst/>
              <a:gdLst>
                <a:gd name="connsiteX0" fmla="*/ 0 w 4403601"/>
                <a:gd name="connsiteY0" fmla="*/ 81901 h 491399"/>
                <a:gd name="connsiteX1" fmla="*/ 81901 w 4403601"/>
                <a:gd name="connsiteY1" fmla="*/ 0 h 491399"/>
                <a:gd name="connsiteX2" fmla="*/ 4321700 w 4403601"/>
                <a:gd name="connsiteY2" fmla="*/ 0 h 491399"/>
                <a:gd name="connsiteX3" fmla="*/ 4403601 w 4403601"/>
                <a:gd name="connsiteY3" fmla="*/ 81901 h 491399"/>
                <a:gd name="connsiteX4" fmla="*/ 4403601 w 4403601"/>
                <a:gd name="connsiteY4" fmla="*/ 409498 h 491399"/>
                <a:gd name="connsiteX5" fmla="*/ 4321700 w 4403601"/>
                <a:gd name="connsiteY5" fmla="*/ 491399 h 491399"/>
                <a:gd name="connsiteX6" fmla="*/ 81901 w 4403601"/>
                <a:gd name="connsiteY6" fmla="*/ 491399 h 491399"/>
                <a:gd name="connsiteX7" fmla="*/ 0 w 4403601"/>
                <a:gd name="connsiteY7" fmla="*/ 409498 h 491399"/>
                <a:gd name="connsiteX8" fmla="*/ 0 w 4403601"/>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3601" h="491399">
                  <a:moveTo>
                    <a:pt x="0" y="81901"/>
                  </a:moveTo>
                  <a:cubicBezTo>
                    <a:pt x="0" y="36668"/>
                    <a:pt x="36668" y="0"/>
                    <a:pt x="81901" y="0"/>
                  </a:cubicBezTo>
                  <a:lnTo>
                    <a:pt x="4321700" y="0"/>
                  </a:lnTo>
                  <a:cubicBezTo>
                    <a:pt x="4366933" y="0"/>
                    <a:pt x="4403601" y="36668"/>
                    <a:pt x="4403601" y="81901"/>
                  </a:cubicBezTo>
                  <a:lnTo>
                    <a:pt x="4403601" y="409498"/>
                  </a:lnTo>
                  <a:cubicBezTo>
                    <a:pt x="4403601" y="454731"/>
                    <a:pt x="4366933" y="491399"/>
                    <a:pt x="4321700" y="491399"/>
                  </a:cubicBezTo>
                  <a:lnTo>
                    <a:pt x="81901" y="491399"/>
                  </a:lnTo>
                  <a:cubicBezTo>
                    <a:pt x="36668" y="491399"/>
                    <a:pt x="0" y="454731"/>
                    <a:pt x="0" y="409498"/>
                  </a:cubicBezTo>
                  <a:lnTo>
                    <a:pt x="0" y="819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8" tIns="103998" rIns="103998" bIns="103998" numCol="1" spcCol="1270" anchor="ctr" anchorCtr="0">
              <a:noAutofit/>
            </a:bodyPr>
            <a:lstStyle/>
            <a:p>
              <a:pPr lvl="0" algn="l" defTabSz="933450">
                <a:lnSpc>
                  <a:spcPct val="90000"/>
                </a:lnSpc>
                <a:spcBef>
                  <a:spcPct val="0"/>
                </a:spcBef>
                <a:spcAft>
                  <a:spcPct val="35000"/>
                </a:spcAft>
              </a:pPr>
              <a:r>
                <a:rPr lang="ru-RU" sz="2100" kern="1200" dirty="0" smtClean="0"/>
                <a:t>Напольные сервера</a:t>
              </a:r>
              <a:endParaRPr lang="ru-RU" sz="2100" kern="1200" dirty="0"/>
            </a:p>
          </p:txBody>
        </p:sp>
      </p:grpSp>
      <p:grpSp>
        <p:nvGrpSpPr>
          <p:cNvPr id="2056" name="Группа 2055"/>
          <p:cNvGrpSpPr/>
          <p:nvPr/>
        </p:nvGrpSpPr>
        <p:grpSpPr>
          <a:xfrm>
            <a:off x="24383" y="4599496"/>
            <a:ext cx="6457950" cy="876300"/>
            <a:chOff x="24383" y="4599496"/>
            <a:chExt cx="6457950" cy="876300"/>
          </a:xfrm>
        </p:grpSpPr>
        <p:pic>
          <p:nvPicPr>
            <p:cNvPr id="2052" name="Picture 4"/>
            <p:cNvPicPr>
              <a:picLocks noChangeAspect="1" noChangeArrowheads="1"/>
            </p:cNvPicPr>
            <p:nvPr/>
          </p:nvPicPr>
          <p:blipFill>
            <a:blip r:embed="rId3" cstate="print"/>
            <a:srcRect/>
            <a:stretch>
              <a:fillRect/>
            </a:stretch>
          </p:blipFill>
          <p:spPr bwMode="auto">
            <a:xfrm>
              <a:off x="4644008" y="4599496"/>
              <a:ext cx="1838325" cy="876300"/>
            </a:xfrm>
            <a:prstGeom prst="rect">
              <a:avLst/>
            </a:prstGeom>
            <a:noFill/>
            <a:ln w="9525">
              <a:noFill/>
              <a:miter lim="800000"/>
              <a:headEnd/>
              <a:tailEnd/>
            </a:ln>
          </p:spPr>
        </p:pic>
        <p:sp>
          <p:nvSpPr>
            <p:cNvPr id="37" name="Полилиния 36"/>
            <p:cNvSpPr/>
            <p:nvPr/>
          </p:nvSpPr>
          <p:spPr>
            <a:xfrm>
              <a:off x="24383" y="4881817"/>
              <a:ext cx="4403601" cy="491399"/>
            </a:xfrm>
            <a:custGeom>
              <a:avLst/>
              <a:gdLst>
                <a:gd name="connsiteX0" fmla="*/ 0 w 4403601"/>
                <a:gd name="connsiteY0" fmla="*/ 81901 h 491399"/>
                <a:gd name="connsiteX1" fmla="*/ 81901 w 4403601"/>
                <a:gd name="connsiteY1" fmla="*/ 0 h 491399"/>
                <a:gd name="connsiteX2" fmla="*/ 4321700 w 4403601"/>
                <a:gd name="connsiteY2" fmla="*/ 0 h 491399"/>
                <a:gd name="connsiteX3" fmla="*/ 4403601 w 4403601"/>
                <a:gd name="connsiteY3" fmla="*/ 81901 h 491399"/>
                <a:gd name="connsiteX4" fmla="*/ 4403601 w 4403601"/>
                <a:gd name="connsiteY4" fmla="*/ 409498 h 491399"/>
                <a:gd name="connsiteX5" fmla="*/ 4321700 w 4403601"/>
                <a:gd name="connsiteY5" fmla="*/ 491399 h 491399"/>
                <a:gd name="connsiteX6" fmla="*/ 81901 w 4403601"/>
                <a:gd name="connsiteY6" fmla="*/ 491399 h 491399"/>
                <a:gd name="connsiteX7" fmla="*/ 0 w 4403601"/>
                <a:gd name="connsiteY7" fmla="*/ 409498 h 491399"/>
                <a:gd name="connsiteX8" fmla="*/ 0 w 4403601"/>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3601" h="491399">
                  <a:moveTo>
                    <a:pt x="0" y="81901"/>
                  </a:moveTo>
                  <a:cubicBezTo>
                    <a:pt x="0" y="36668"/>
                    <a:pt x="36668" y="0"/>
                    <a:pt x="81901" y="0"/>
                  </a:cubicBezTo>
                  <a:lnTo>
                    <a:pt x="4321700" y="0"/>
                  </a:lnTo>
                  <a:cubicBezTo>
                    <a:pt x="4366933" y="0"/>
                    <a:pt x="4403601" y="36668"/>
                    <a:pt x="4403601" y="81901"/>
                  </a:cubicBezTo>
                  <a:lnTo>
                    <a:pt x="4403601" y="409498"/>
                  </a:lnTo>
                  <a:cubicBezTo>
                    <a:pt x="4403601" y="454731"/>
                    <a:pt x="4366933" y="491399"/>
                    <a:pt x="4321700" y="491399"/>
                  </a:cubicBezTo>
                  <a:lnTo>
                    <a:pt x="81901" y="491399"/>
                  </a:lnTo>
                  <a:cubicBezTo>
                    <a:pt x="36668" y="491399"/>
                    <a:pt x="0" y="454731"/>
                    <a:pt x="0" y="409498"/>
                  </a:cubicBezTo>
                  <a:lnTo>
                    <a:pt x="0" y="819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8" tIns="103998" rIns="103998" bIns="103998" numCol="1" spcCol="1270" anchor="ctr" anchorCtr="0">
              <a:noAutofit/>
            </a:bodyPr>
            <a:lstStyle/>
            <a:p>
              <a:pPr lvl="0" algn="l" defTabSz="933450">
                <a:lnSpc>
                  <a:spcPct val="90000"/>
                </a:lnSpc>
                <a:spcBef>
                  <a:spcPct val="0"/>
                </a:spcBef>
                <a:spcAft>
                  <a:spcPct val="35000"/>
                </a:spcAft>
              </a:pPr>
              <a:r>
                <a:rPr lang="ru-RU" sz="2100" kern="1200" dirty="0" smtClean="0"/>
                <a:t>Ленточные хранилища</a:t>
              </a:r>
              <a:endParaRPr lang="ru-RU" sz="2100" kern="1200" dirty="0"/>
            </a:p>
          </p:txBody>
        </p:sp>
      </p:grpSp>
      <p:grpSp>
        <p:nvGrpSpPr>
          <p:cNvPr id="16" name="Группа 15"/>
          <p:cNvGrpSpPr/>
          <p:nvPr/>
        </p:nvGrpSpPr>
        <p:grpSpPr>
          <a:xfrm>
            <a:off x="24383" y="2132856"/>
            <a:ext cx="8436049" cy="1080120"/>
            <a:chOff x="24383" y="2132856"/>
            <a:chExt cx="8436049" cy="1080120"/>
          </a:xfrm>
        </p:grpSpPr>
        <p:grpSp>
          <p:nvGrpSpPr>
            <p:cNvPr id="21" name="Group 39"/>
            <p:cNvGrpSpPr/>
            <p:nvPr/>
          </p:nvGrpSpPr>
          <p:grpSpPr>
            <a:xfrm>
              <a:off x="7092280" y="2132856"/>
              <a:ext cx="1368152" cy="1080120"/>
              <a:chOff x="2195736" y="1484784"/>
              <a:chExt cx="2376264" cy="3068172"/>
            </a:xfrm>
          </p:grpSpPr>
          <p:pic>
            <p:nvPicPr>
              <p:cNvPr id="22" name="Picture 33" descr="RX100-S5_35_Side_R"/>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357422" y="4149731"/>
                <a:ext cx="1873250" cy="403225"/>
              </a:xfrm>
              <a:prstGeom prst="rect">
                <a:avLst/>
              </a:prstGeom>
              <a:noFill/>
              <a:ln w="9525">
                <a:noFill/>
                <a:miter lim="800000"/>
                <a:headEnd/>
                <a:tailEnd/>
              </a:ln>
            </p:spPr>
          </p:pic>
          <p:pic>
            <p:nvPicPr>
              <p:cNvPr id="23" name="Picture 32" descr="RX200 S5_side_r"/>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357425" y="3789040"/>
                <a:ext cx="2038350" cy="566738"/>
              </a:xfrm>
              <a:prstGeom prst="rect">
                <a:avLst/>
              </a:prstGeom>
              <a:noFill/>
              <a:ln w="9525">
                <a:noFill/>
                <a:miter lim="800000"/>
                <a:headEnd/>
                <a:tailEnd/>
              </a:ln>
            </p:spPr>
          </p:pic>
          <p:pic>
            <p:nvPicPr>
              <p:cNvPr id="24" name="Picture 29" descr="RX300_S5_side 01_r"/>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2357422" y="3470647"/>
                <a:ext cx="2084388" cy="606425"/>
              </a:xfrm>
              <a:prstGeom prst="rect">
                <a:avLst/>
              </a:prstGeom>
              <a:noFill/>
              <a:ln w="9525">
                <a:noFill/>
                <a:miter lim="800000"/>
                <a:headEnd/>
                <a:tailEnd/>
              </a:ln>
            </p:spPr>
          </p:pic>
          <p:pic>
            <p:nvPicPr>
              <p:cNvPr id="25" name="Grafik 8" descr="RX600_S5_side_r_CSS_HDD.jpg"/>
              <p:cNvPicPr>
                <a:picLocks noChangeAspect="1"/>
              </p:cNvPicPr>
              <p:nvPr/>
            </p:nvPicPr>
            <p:blipFill>
              <a:blip r:embed="rId7" cstate="print">
                <a:clrChange>
                  <a:clrFrom>
                    <a:srgbClr val="FFFFFF"/>
                  </a:clrFrom>
                  <a:clrTo>
                    <a:srgbClr val="FFFFFF">
                      <a:alpha val="0"/>
                    </a:srgbClr>
                  </a:clrTo>
                </a:clrChange>
              </a:blip>
              <a:stretch>
                <a:fillRect/>
              </a:stretch>
            </p:blipFill>
            <p:spPr>
              <a:xfrm>
                <a:off x="2285985" y="2808993"/>
                <a:ext cx="2214577" cy="980047"/>
              </a:xfrm>
              <a:prstGeom prst="rect">
                <a:avLst/>
              </a:prstGeom>
            </p:spPr>
          </p:pic>
          <p:pic>
            <p:nvPicPr>
              <p:cNvPr id="26" name="Grafik 55" descr="py-rx900s1-side-right-1.jpg"/>
              <p:cNvPicPr>
                <a:picLocks noChangeAspect="1"/>
              </p:cNvPicPr>
              <p:nvPr/>
            </p:nvPicPr>
            <p:blipFill>
              <a:blip r:embed="rId8" cstate="email">
                <a:clrChange>
                  <a:clrFrom>
                    <a:srgbClr val="FFFFFF"/>
                  </a:clrFrom>
                  <a:clrTo>
                    <a:srgbClr val="FFFFFF">
                      <a:alpha val="0"/>
                    </a:srgbClr>
                  </a:clrTo>
                </a:clrChange>
              </a:blip>
              <a:stretch>
                <a:fillRect/>
              </a:stretch>
            </p:blipFill>
            <p:spPr>
              <a:xfrm>
                <a:off x="2195736" y="1484784"/>
                <a:ext cx="2376264" cy="1667190"/>
              </a:xfrm>
              <a:prstGeom prst="rect">
                <a:avLst/>
              </a:prstGeom>
            </p:spPr>
          </p:pic>
        </p:grpSp>
        <p:sp>
          <p:nvSpPr>
            <p:cNvPr id="7" name="Полилиния 6"/>
            <p:cNvSpPr/>
            <p:nvPr/>
          </p:nvSpPr>
          <p:spPr>
            <a:xfrm>
              <a:off x="24383" y="2376559"/>
              <a:ext cx="4403601" cy="491399"/>
            </a:xfrm>
            <a:custGeom>
              <a:avLst/>
              <a:gdLst>
                <a:gd name="connsiteX0" fmla="*/ 0 w 4403601"/>
                <a:gd name="connsiteY0" fmla="*/ 81901 h 491399"/>
                <a:gd name="connsiteX1" fmla="*/ 81901 w 4403601"/>
                <a:gd name="connsiteY1" fmla="*/ 0 h 491399"/>
                <a:gd name="connsiteX2" fmla="*/ 4321700 w 4403601"/>
                <a:gd name="connsiteY2" fmla="*/ 0 h 491399"/>
                <a:gd name="connsiteX3" fmla="*/ 4403601 w 4403601"/>
                <a:gd name="connsiteY3" fmla="*/ 81901 h 491399"/>
                <a:gd name="connsiteX4" fmla="*/ 4403601 w 4403601"/>
                <a:gd name="connsiteY4" fmla="*/ 409498 h 491399"/>
                <a:gd name="connsiteX5" fmla="*/ 4321700 w 4403601"/>
                <a:gd name="connsiteY5" fmla="*/ 491399 h 491399"/>
                <a:gd name="connsiteX6" fmla="*/ 81901 w 4403601"/>
                <a:gd name="connsiteY6" fmla="*/ 491399 h 491399"/>
                <a:gd name="connsiteX7" fmla="*/ 0 w 4403601"/>
                <a:gd name="connsiteY7" fmla="*/ 409498 h 491399"/>
                <a:gd name="connsiteX8" fmla="*/ 0 w 4403601"/>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3601" h="491399">
                  <a:moveTo>
                    <a:pt x="0" y="81901"/>
                  </a:moveTo>
                  <a:cubicBezTo>
                    <a:pt x="0" y="36668"/>
                    <a:pt x="36668" y="0"/>
                    <a:pt x="81901" y="0"/>
                  </a:cubicBezTo>
                  <a:lnTo>
                    <a:pt x="4321700" y="0"/>
                  </a:lnTo>
                  <a:cubicBezTo>
                    <a:pt x="4366933" y="0"/>
                    <a:pt x="4403601" y="36668"/>
                    <a:pt x="4403601" y="81901"/>
                  </a:cubicBezTo>
                  <a:lnTo>
                    <a:pt x="4403601" y="409498"/>
                  </a:lnTo>
                  <a:cubicBezTo>
                    <a:pt x="4403601" y="454731"/>
                    <a:pt x="4366933" y="491399"/>
                    <a:pt x="4321700" y="491399"/>
                  </a:cubicBezTo>
                  <a:lnTo>
                    <a:pt x="81901" y="491399"/>
                  </a:lnTo>
                  <a:cubicBezTo>
                    <a:pt x="36668" y="491399"/>
                    <a:pt x="0" y="454731"/>
                    <a:pt x="0" y="409498"/>
                  </a:cubicBezTo>
                  <a:lnTo>
                    <a:pt x="0" y="819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8" tIns="103998" rIns="103998" bIns="103998" numCol="1" spcCol="1270" anchor="ctr" anchorCtr="0">
              <a:noAutofit/>
            </a:bodyPr>
            <a:lstStyle/>
            <a:p>
              <a:pPr lvl="0" algn="l" defTabSz="933450">
                <a:lnSpc>
                  <a:spcPct val="90000"/>
                </a:lnSpc>
                <a:spcBef>
                  <a:spcPct val="0"/>
                </a:spcBef>
                <a:spcAft>
                  <a:spcPct val="35000"/>
                </a:spcAft>
              </a:pPr>
              <a:r>
                <a:rPr lang="ru-RU" sz="2100" kern="1200" dirty="0" smtClean="0"/>
                <a:t>Стоечные сервера</a:t>
              </a:r>
              <a:endParaRPr lang="ru-RU" sz="2100" kern="1200" dirty="0"/>
            </a:p>
          </p:txBody>
        </p:sp>
      </p:grpSp>
      <p:grpSp>
        <p:nvGrpSpPr>
          <p:cNvPr id="17" name="Группа 16"/>
          <p:cNvGrpSpPr/>
          <p:nvPr/>
        </p:nvGrpSpPr>
        <p:grpSpPr>
          <a:xfrm>
            <a:off x="24383" y="2924944"/>
            <a:ext cx="6851873" cy="1008112"/>
            <a:chOff x="24383" y="2924944"/>
            <a:chExt cx="6851873" cy="1008112"/>
          </a:xfrm>
        </p:grpSpPr>
        <p:grpSp>
          <p:nvGrpSpPr>
            <p:cNvPr id="30" name="Group 29"/>
            <p:cNvGrpSpPr/>
            <p:nvPr/>
          </p:nvGrpSpPr>
          <p:grpSpPr>
            <a:xfrm>
              <a:off x="4572000" y="2924944"/>
              <a:ext cx="2304256" cy="1008112"/>
              <a:chOff x="4269184" y="4941168"/>
              <a:chExt cx="2535337" cy="1041400"/>
            </a:xfrm>
          </p:grpSpPr>
          <p:pic>
            <p:nvPicPr>
              <p:cNvPr id="28" name="Picture 34" descr="BX900_S1_inkl_910-940_Griff_side_r"/>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5436096" y="4941168"/>
                <a:ext cx="1368425" cy="1041400"/>
              </a:xfrm>
              <a:prstGeom prst="rect">
                <a:avLst/>
              </a:prstGeom>
              <a:noFill/>
              <a:ln w="9525">
                <a:noFill/>
                <a:miter lim="800000"/>
                <a:headEnd/>
                <a:tailEnd/>
              </a:ln>
            </p:spPr>
          </p:pic>
          <p:pic>
            <p:nvPicPr>
              <p:cNvPr id="29" name="Picture 4" descr="G:\PRIMERGY\Picturemanagement\PRIM_Blade-Server\BX900-BX400\BaseUnit-BX400\BX400-rack-side-right-2.jpg"/>
              <p:cNvPicPr>
                <a:picLocks noChangeAspect="1" noChangeArrowheads="1"/>
              </p:cNvPicPr>
              <p:nvPr/>
            </p:nvPicPr>
            <p:blipFill>
              <a:blip r:embed="rId10" cstate="print">
                <a:clrChange>
                  <a:clrFrom>
                    <a:srgbClr val="FFFFFF"/>
                  </a:clrFrom>
                  <a:clrTo>
                    <a:srgbClr val="FFFFFF">
                      <a:alpha val="0"/>
                    </a:srgbClr>
                  </a:clrTo>
                </a:clrChange>
              </a:blip>
              <a:srcRect t="14808" b="7453"/>
              <a:stretch>
                <a:fillRect/>
              </a:stretch>
            </p:blipFill>
            <p:spPr bwMode="auto">
              <a:xfrm>
                <a:off x="4269184" y="5136474"/>
                <a:ext cx="1234042" cy="720080"/>
              </a:xfrm>
              <a:prstGeom prst="rect">
                <a:avLst/>
              </a:prstGeom>
              <a:noFill/>
            </p:spPr>
          </p:pic>
        </p:grpSp>
        <p:sp>
          <p:nvSpPr>
            <p:cNvPr id="8" name="Полилиния 7"/>
            <p:cNvSpPr/>
            <p:nvPr/>
          </p:nvSpPr>
          <p:spPr>
            <a:xfrm>
              <a:off x="24383" y="2928439"/>
              <a:ext cx="4403601" cy="491399"/>
            </a:xfrm>
            <a:custGeom>
              <a:avLst/>
              <a:gdLst>
                <a:gd name="connsiteX0" fmla="*/ 0 w 4403601"/>
                <a:gd name="connsiteY0" fmla="*/ 81901 h 491399"/>
                <a:gd name="connsiteX1" fmla="*/ 81901 w 4403601"/>
                <a:gd name="connsiteY1" fmla="*/ 0 h 491399"/>
                <a:gd name="connsiteX2" fmla="*/ 4321700 w 4403601"/>
                <a:gd name="connsiteY2" fmla="*/ 0 h 491399"/>
                <a:gd name="connsiteX3" fmla="*/ 4403601 w 4403601"/>
                <a:gd name="connsiteY3" fmla="*/ 81901 h 491399"/>
                <a:gd name="connsiteX4" fmla="*/ 4403601 w 4403601"/>
                <a:gd name="connsiteY4" fmla="*/ 409498 h 491399"/>
                <a:gd name="connsiteX5" fmla="*/ 4321700 w 4403601"/>
                <a:gd name="connsiteY5" fmla="*/ 491399 h 491399"/>
                <a:gd name="connsiteX6" fmla="*/ 81901 w 4403601"/>
                <a:gd name="connsiteY6" fmla="*/ 491399 h 491399"/>
                <a:gd name="connsiteX7" fmla="*/ 0 w 4403601"/>
                <a:gd name="connsiteY7" fmla="*/ 409498 h 491399"/>
                <a:gd name="connsiteX8" fmla="*/ 0 w 4403601"/>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3601" h="491399">
                  <a:moveTo>
                    <a:pt x="0" y="81901"/>
                  </a:moveTo>
                  <a:cubicBezTo>
                    <a:pt x="0" y="36668"/>
                    <a:pt x="36668" y="0"/>
                    <a:pt x="81901" y="0"/>
                  </a:cubicBezTo>
                  <a:lnTo>
                    <a:pt x="4321700" y="0"/>
                  </a:lnTo>
                  <a:cubicBezTo>
                    <a:pt x="4366933" y="0"/>
                    <a:pt x="4403601" y="36668"/>
                    <a:pt x="4403601" y="81901"/>
                  </a:cubicBezTo>
                  <a:lnTo>
                    <a:pt x="4403601" y="409498"/>
                  </a:lnTo>
                  <a:cubicBezTo>
                    <a:pt x="4403601" y="454731"/>
                    <a:pt x="4366933" y="491399"/>
                    <a:pt x="4321700" y="491399"/>
                  </a:cubicBezTo>
                  <a:lnTo>
                    <a:pt x="81901" y="491399"/>
                  </a:lnTo>
                  <a:cubicBezTo>
                    <a:pt x="36668" y="491399"/>
                    <a:pt x="0" y="454731"/>
                    <a:pt x="0" y="409498"/>
                  </a:cubicBezTo>
                  <a:lnTo>
                    <a:pt x="0" y="819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8" tIns="103998" rIns="103998" bIns="103998" numCol="1" spcCol="1270" anchor="ctr" anchorCtr="0">
              <a:noAutofit/>
            </a:bodyPr>
            <a:lstStyle/>
            <a:p>
              <a:pPr lvl="0" algn="l" defTabSz="933450">
                <a:lnSpc>
                  <a:spcPct val="90000"/>
                </a:lnSpc>
                <a:spcBef>
                  <a:spcPct val="0"/>
                </a:spcBef>
                <a:spcAft>
                  <a:spcPct val="35000"/>
                </a:spcAft>
              </a:pPr>
              <a:r>
                <a:rPr lang="ru-RU" sz="2100" kern="1200" dirty="0" err="1" smtClean="0"/>
                <a:t>Блейд</a:t>
              </a:r>
              <a:r>
                <a:rPr lang="ru-RU" sz="2100" kern="1200" dirty="0" smtClean="0"/>
                <a:t> системы</a:t>
              </a:r>
              <a:endParaRPr lang="ru-RU" sz="2100" kern="1200" dirty="0"/>
            </a:p>
          </p:txBody>
        </p:sp>
      </p:grpSp>
      <p:grpSp>
        <p:nvGrpSpPr>
          <p:cNvPr id="2057" name="Группа 2056"/>
          <p:cNvGrpSpPr/>
          <p:nvPr/>
        </p:nvGrpSpPr>
        <p:grpSpPr>
          <a:xfrm>
            <a:off x="24383" y="3480319"/>
            <a:ext cx="8796089" cy="1295129"/>
            <a:chOff x="24383" y="3480319"/>
            <a:chExt cx="8796089" cy="1295129"/>
          </a:xfrm>
        </p:grpSpPr>
        <p:pic>
          <p:nvPicPr>
            <p:cNvPr id="2051" name="Picture 3"/>
            <p:cNvPicPr>
              <a:picLocks noChangeAspect="1" noChangeArrowheads="1"/>
            </p:cNvPicPr>
            <p:nvPr/>
          </p:nvPicPr>
          <p:blipFill>
            <a:blip r:embed="rId11" cstate="print"/>
            <a:srcRect/>
            <a:stretch>
              <a:fillRect/>
            </a:stretch>
          </p:blipFill>
          <p:spPr bwMode="auto">
            <a:xfrm>
              <a:off x="6444208" y="3738533"/>
              <a:ext cx="2376264" cy="1036915"/>
            </a:xfrm>
            <a:prstGeom prst="rect">
              <a:avLst/>
            </a:prstGeom>
            <a:noFill/>
            <a:ln w="9525">
              <a:noFill/>
              <a:miter lim="800000"/>
              <a:headEnd/>
              <a:tailEnd/>
            </a:ln>
          </p:spPr>
        </p:pic>
        <p:grpSp>
          <p:nvGrpSpPr>
            <p:cNvPr id="18" name="Группа 17"/>
            <p:cNvGrpSpPr/>
            <p:nvPr/>
          </p:nvGrpSpPr>
          <p:grpSpPr>
            <a:xfrm>
              <a:off x="24383" y="3480319"/>
              <a:ext cx="4403601" cy="1273860"/>
              <a:chOff x="24383" y="3480319"/>
              <a:chExt cx="4403601" cy="1273860"/>
            </a:xfrm>
          </p:grpSpPr>
          <p:sp>
            <p:nvSpPr>
              <p:cNvPr id="10" name="Полилиния 9"/>
              <p:cNvSpPr/>
              <p:nvPr/>
            </p:nvSpPr>
            <p:spPr>
              <a:xfrm>
                <a:off x="24383" y="3480319"/>
                <a:ext cx="4403601" cy="491399"/>
              </a:xfrm>
              <a:custGeom>
                <a:avLst/>
                <a:gdLst>
                  <a:gd name="connsiteX0" fmla="*/ 0 w 4403601"/>
                  <a:gd name="connsiteY0" fmla="*/ 81901 h 491399"/>
                  <a:gd name="connsiteX1" fmla="*/ 81901 w 4403601"/>
                  <a:gd name="connsiteY1" fmla="*/ 0 h 491399"/>
                  <a:gd name="connsiteX2" fmla="*/ 4321700 w 4403601"/>
                  <a:gd name="connsiteY2" fmla="*/ 0 h 491399"/>
                  <a:gd name="connsiteX3" fmla="*/ 4403601 w 4403601"/>
                  <a:gd name="connsiteY3" fmla="*/ 81901 h 491399"/>
                  <a:gd name="connsiteX4" fmla="*/ 4403601 w 4403601"/>
                  <a:gd name="connsiteY4" fmla="*/ 409498 h 491399"/>
                  <a:gd name="connsiteX5" fmla="*/ 4321700 w 4403601"/>
                  <a:gd name="connsiteY5" fmla="*/ 491399 h 491399"/>
                  <a:gd name="connsiteX6" fmla="*/ 81901 w 4403601"/>
                  <a:gd name="connsiteY6" fmla="*/ 491399 h 491399"/>
                  <a:gd name="connsiteX7" fmla="*/ 0 w 4403601"/>
                  <a:gd name="connsiteY7" fmla="*/ 409498 h 491399"/>
                  <a:gd name="connsiteX8" fmla="*/ 0 w 4403601"/>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3601" h="491399">
                    <a:moveTo>
                      <a:pt x="0" y="81901"/>
                    </a:moveTo>
                    <a:cubicBezTo>
                      <a:pt x="0" y="36668"/>
                      <a:pt x="36668" y="0"/>
                      <a:pt x="81901" y="0"/>
                    </a:cubicBezTo>
                    <a:lnTo>
                      <a:pt x="4321700" y="0"/>
                    </a:lnTo>
                    <a:cubicBezTo>
                      <a:pt x="4366933" y="0"/>
                      <a:pt x="4403601" y="36668"/>
                      <a:pt x="4403601" y="81901"/>
                    </a:cubicBezTo>
                    <a:lnTo>
                      <a:pt x="4403601" y="409498"/>
                    </a:lnTo>
                    <a:cubicBezTo>
                      <a:pt x="4403601" y="454731"/>
                      <a:pt x="4366933" y="491399"/>
                      <a:pt x="4321700" y="491399"/>
                    </a:cubicBezTo>
                    <a:lnTo>
                      <a:pt x="81901" y="491399"/>
                    </a:lnTo>
                    <a:cubicBezTo>
                      <a:pt x="36668" y="491399"/>
                      <a:pt x="0" y="454731"/>
                      <a:pt x="0" y="409498"/>
                    </a:cubicBezTo>
                    <a:lnTo>
                      <a:pt x="0" y="819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8" tIns="103998" rIns="103998" bIns="103998" numCol="1" spcCol="1270" anchor="ctr" anchorCtr="0">
                <a:noAutofit/>
              </a:bodyPr>
              <a:lstStyle/>
              <a:p>
                <a:pPr lvl="0" algn="l" defTabSz="933450">
                  <a:lnSpc>
                    <a:spcPct val="90000"/>
                  </a:lnSpc>
                  <a:spcBef>
                    <a:spcPct val="0"/>
                  </a:spcBef>
                  <a:spcAft>
                    <a:spcPct val="35000"/>
                  </a:spcAft>
                </a:pPr>
                <a:r>
                  <a:rPr lang="ru-RU" sz="2100" kern="1200" dirty="0" smtClean="0"/>
                  <a:t>Системы хранения данных</a:t>
                </a:r>
                <a:endParaRPr lang="ru-RU" sz="2100" kern="1200" dirty="0"/>
              </a:p>
            </p:txBody>
          </p:sp>
          <p:sp>
            <p:nvSpPr>
              <p:cNvPr id="11" name="Полилиния 10"/>
              <p:cNvSpPr/>
              <p:nvPr/>
            </p:nvSpPr>
            <p:spPr>
              <a:xfrm>
                <a:off x="24383" y="3971719"/>
                <a:ext cx="4403601" cy="782460"/>
              </a:xfrm>
              <a:custGeom>
                <a:avLst/>
                <a:gdLst>
                  <a:gd name="connsiteX0" fmla="*/ 0 w 4403601"/>
                  <a:gd name="connsiteY0" fmla="*/ 0 h 782460"/>
                  <a:gd name="connsiteX1" fmla="*/ 4403601 w 4403601"/>
                  <a:gd name="connsiteY1" fmla="*/ 0 h 782460"/>
                  <a:gd name="connsiteX2" fmla="*/ 4403601 w 4403601"/>
                  <a:gd name="connsiteY2" fmla="*/ 782460 h 782460"/>
                  <a:gd name="connsiteX3" fmla="*/ 0 w 4403601"/>
                  <a:gd name="connsiteY3" fmla="*/ 782460 h 782460"/>
                  <a:gd name="connsiteX4" fmla="*/ 0 w 4403601"/>
                  <a:gd name="connsiteY4" fmla="*/ 0 h 78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601" h="782460">
                    <a:moveTo>
                      <a:pt x="0" y="0"/>
                    </a:moveTo>
                    <a:lnTo>
                      <a:pt x="4403601" y="0"/>
                    </a:lnTo>
                    <a:lnTo>
                      <a:pt x="4403601" y="782460"/>
                    </a:lnTo>
                    <a:lnTo>
                      <a:pt x="0" y="7824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81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ru-RU" sz="1600" kern="1200" dirty="0" smtClean="0"/>
                  <a:t>Начальный уровень</a:t>
                </a:r>
                <a:endParaRPr lang="ru-RU" sz="1600" kern="1200" dirty="0"/>
              </a:p>
              <a:p>
                <a:pPr marL="171450" lvl="1" indent="-171450" algn="l" defTabSz="711200">
                  <a:lnSpc>
                    <a:spcPct val="90000"/>
                  </a:lnSpc>
                  <a:spcBef>
                    <a:spcPct val="0"/>
                  </a:spcBef>
                  <a:spcAft>
                    <a:spcPct val="20000"/>
                  </a:spcAft>
                  <a:buChar char="••"/>
                </a:pPr>
                <a:r>
                  <a:rPr lang="ru-RU" sz="1600" kern="1200" dirty="0" smtClean="0"/>
                  <a:t>Средний уровень</a:t>
                </a:r>
                <a:endParaRPr lang="ru-RU" sz="1600" kern="1200" dirty="0"/>
              </a:p>
              <a:p>
                <a:pPr marL="171450" lvl="1" indent="-171450" algn="l" defTabSz="711200">
                  <a:lnSpc>
                    <a:spcPct val="90000"/>
                  </a:lnSpc>
                  <a:spcBef>
                    <a:spcPct val="0"/>
                  </a:spcBef>
                  <a:spcAft>
                    <a:spcPct val="20000"/>
                  </a:spcAft>
                  <a:buChar char="••"/>
                </a:pPr>
                <a:r>
                  <a:rPr lang="en-US" sz="1600" kern="1200" dirty="0" smtClean="0"/>
                  <a:t>Hi-End</a:t>
                </a:r>
                <a:endParaRPr lang="ru-RU" sz="1600" kern="1200" dirty="0"/>
              </a:p>
            </p:txBody>
          </p:sp>
        </p:grpSp>
      </p:grpSp>
      <p:grpSp>
        <p:nvGrpSpPr>
          <p:cNvPr id="2055" name="Группа 2054"/>
          <p:cNvGrpSpPr/>
          <p:nvPr/>
        </p:nvGrpSpPr>
        <p:grpSpPr>
          <a:xfrm>
            <a:off x="0" y="5373216"/>
            <a:ext cx="8788499" cy="771525"/>
            <a:chOff x="0" y="5373216"/>
            <a:chExt cx="8788499" cy="771525"/>
          </a:xfrm>
        </p:grpSpPr>
        <p:pic>
          <p:nvPicPr>
            <p:cNvPr id="2053" name="Picture 5"/>
            <p:cNvPicPr>
              <a:picLocks noChangeAspect="1" noChangeArrowheads="1"/>
            </p:cNvPicPr>
            <p:nvPr/>
          </p:nvPicPr>
          <p:blipFill>
            <a:blip r:embed="rId12" cstate="print"/>
            <a:srcRect/>
            <a:stretch>
              <a:fillRect/>
            </a:stretch>
          </p:blipFill>
          <p:spPr bwMode="auto">
            <a:xfrm>
              <a:off x="6588224" y="5373216"/>
              <a:ext cx="2200275" cy="771525"/>
            </a:xfrm>
            <a:prstGeom prst="rect">
              <a:avLst/>
            </a:prstGeom>
            <a:noFill/>
            <a:ln w="9525">
              <a:noFill/>
              <a:miter lim="800000"/>
              <a:headEnd/>
              <a:tailEnd/>
            </a:ln>
          </p:spPr>
        </p:pic>
        <p:sp>
          <p:nvSpPr>
            <p:cNvPr id="14" name="Полилиния 13"/>
            <p:cNvSpPr/>
            <p:nvPr/>
          </p:nvSpPr>
          <p:spPr>
            <a:xfrm>
              <a:off x="0" y="5653342"/>
              <a:ext cx="4403601" cy="491399"/>
            </a:xfrm>
            <a:custGeom>
              <a:avLst/>
              <a:gdLst>
                <a:gd name="connsiteX0" fmla="*/ 0 w 4403601"/>
                <a:gd name="connsiteY0" fmla="*/ 81901 h 491399"/>
                <a:gd name="connsiteX1" fmla="*/ 81901 w 4403601"/>
                <a:gd name="connsiteY1" fmla="*/ 0 h 491399"/>
                <a:gd name="connsiteX2" fmla="*/ 4321700 w 4403601"/>
                <a:gd name="connsiteY2" fmla="*/ 0 h 491399"/>
                <a:gd name="connsiteX3" fmla="*/ 4403601 w 4403601"/>
                <a:gd name="connsiteY3" fmla="*/ 81901 h 491399"/>
                <a:gd name="connsiteX4" fmla="*/ 4403601 w 4403601"/>
                <a:gd name="connsiteY4" fmla="*/ 409498 h 491399"/>
                <a:gd name="connsiteX5" fmla="*/ 4321700 w 4403601"/>
                <a:gd name="connsiteY5" fmla="*/ 491399 h 491399"/>
                <a:gd name="connsiteX6" fmla="*/ 81901 w 4403601"/>
                <a:gd name="connsiteY6" fmla="*/ 491399 h 491399"/>
                <a:gd name="connsiteX7" fmla="*/ 0 w 4403601"/>
                <a:gd name="connsiteY7" fmla="*/ 409498 h 491399"/>
                <a:gd name="connsiteX8" fmla="*/ 0 w 4403601"/>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3601" h="491399">
                  <a:moveTo>
                    <a:pt x="0" y="81901"/>
                  </a:moveTo>
                  <a:cubicBezTo>
                    <a:pt x="0" y="36668"/>
                    <a:pt x="36668" y="0"/>
                    <a:pt x="81901" y="0"/>
                  </a:cubicBezTo>
                  <a:lnTo>
                    <a:pt x="4321700" y="0"/>
                  </a:lnTo>
                  <a:cubicBezTo>
                    <a:pt x="4366933" y="0"/>
                    <a:pt x="4403601" y="36668"/>
                    <a:pt x="4403601" y="81901"/>
                  </a:cubicBezTo>
                  <a:lnTo>
                    <a:pt x="4403601" y="409498"/>
                  </a:lnTo>
                  <a:cubicBezTo>
                    <a:pt x="4403601" y="454731"/>
                    <a:pt x="4366933" y="491399"/>
                    <a:pt x="4321700" y="491399"/>
                  </a:cubicBezTo>
                  <a:lnTo>
                    <a:pt x="81901" y="491399"/>
                  </a:lnTo>
                  <a:cubicBezTo>
                    <a:pt x="36668" y="491399"/>
                    <a:pt x="0" y="454731"/>
                    <a:pt x="0" y="409498"/>
                  </a:cubicBezTo>
                  <a:lnTo>
                    <a:pt x="0" y="819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8" tIns="103998" rIns="103998" bIns="103998" numCol="1" spcCol="1270" anchor="ctr" anchorCtr="0">
              <a:noAutofit/>
            </a:bodyPr>
            <a:lstStyle/>
            <a:p>
              <a:pPr lvl="0" algn="l" defTabSz="933450">
                <a:lnSpc>
                  <a:spcPct val="90000"/>
                </a:lnSpc>
                <a:spcBef>
                  <a:spcPct val="0"/>
                </a:spcBef>
                <a:spcAft>
                  <a:spcPct val="35000"/>
                </a:spcAft>
              </a:pPr>
              <a:r>
                <a:rPr lang="ru-RU" sz="2100" kern="1200" dirty="0" smtClean="0"/>
                <a:t>Системы защиты данных</a:t>
              </a:r>
              <a:endParaRPr lang="ru-RU" sz="2100" kern="1200" dirty="0"/>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49"/>
                                        </p:tgtEl>
                                        <p:attrNameLst>
                                          <p:attrName>style.visibility</p:attrName>
                                        </p:attrNameLst>
                                      </p:cBhvr>
                                      <p:to>
                                        <p:strVal val="visible"/>
                                      </p:to>
                                    </p:set>
                                    <p:animEffect transition="in" filter="fade">
                                      <p:cBhvr>
                                        <p:cTn id="11" dur="1000"/>
                                        <p:tgtEl>
                                          <p:spTgt spid="2049"/>
                                        </p:tgtEl>
                                      </p:cBhvr>
                                    </p:animEffect>
                                    <p:anim calcmode="lin" valueType="num">
                                      <p:cBhvr>
                                        <p:cTn id="12" dur="1000" fill="hold"/>
                                        <p:tgtEl>
                                          <p:spTgt spid="2049"/>
                                        </p:tgtEl>
                                        <p:attrNameLst>
                                          <p:attrName>ppt_x</p:attrName>
                                        </p:attrNameLst>
                                      </p:cBhvr>
                                      <p:tavLst>
                                        <p:tav tm="0">
                                          <p:val>
                                            <p:strVal val="#ppt_x"/>
                                          </p:val>
                                        </p:tav>
                                        <p:tav tm="100000">
                                          <p:val>
                                            <p:strVal val="#ppt_x"/>
                                          </p:val>
                                        </p:tav>
                                      </p:tavLst>
                                    </p:anim>
                                    <p:anim calcmode="lin" valueType="num">
                                      <p:cBhvr>
                                        <p:cTn id="13"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57"/>
                                        </p:tgtEl>
                                        <p:attrNameLst>
                                          <p:attrName>style.visibility</p:attrName>
                                        </p:attrNameLst>
                                      </p:cBhvr>
                                      <p:to>
                                        <p:strVal val="visible"/>
                                      </p:to>
                                    </p:set>
                                    <p:animEffect transition="in" filter="fade">
                                      <p:cBhvr>
                                        <p:cTn id="32" dur="1000"/>
                                        <p:tgtEl>
                                          <p:spTgt spid="2057"/>
                                        </p:tgtEl>
                                      </p:cBhvr>
                                    </p:animEffect>
                                    <p:anim calcmode="lin" valueType="num">
                                      <p:cBhvr>
                                        <p:cTn id="33" dur="1000" fill="hold"/>
                                        <p:tgtEl>
                                          <p:spTgt spid="2057"/>
                                        </p:tgtEl>
                                        <p:attrNameLst>
                                          <p:attrName>ppt_x</p:attrName>
                                        </p:attrNameLst>
                                      </p:cBhvr>
                                      <p:tavLst>
                                        <p:tav tm="0">
                                          <p:val>
                                            <p:strVal val="#ppt_x"/>
                                          </p:val>
                                        </p:tav>
                                        <p:tav tm="100000">
                                          <p:val>
                                            <p:strVal val="#ppt_x"/>
                                          </p:val>
                                        </p:tav>
                                      </p:tavLst>
                                    </p:anim>
                                    <p:anim calcmode="lin" valueType="num">
                                      <p:cBhvr>
                                        <p:cTn id="34" dur="1000" fill="hold"/>
                                        <p:tgtEl>
                                          <p:spTgt spid="205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56"/>
                                        </p:tgtEl>
                                        <p:attrNameLst>
                                          <p:attrName>style.visibility</p:attrName>
                                        </p:attrNameLst>
                                      </p:cBhvr>
                                      <p:to>
                                        <p:strVal val="visible"/>
                                      </p:to>
                                    </p:set>
                                    <p:animEffect transition="in" filter="fade">
                                      <p:cBhvr>
                                        <p:cTn id="39" dur="1000"/>
                                        <p:tgtEl>
                                          <p:spTgt spid="2056"/>
                                        </p:tgtEl>
                                      </p:cBhvr>
                                    </p:animEffect>
                                    <p:anim calcmode="lin" valueType="num">
                                      <p:cBhvr>
                                        <p:cTn id="40" dur="1000" fill="hold"/>
                                        <p:tgtEl>
                                          <p:spTgt spid="2056"/>
                                        </p:tgtEl>
                                        <p:attrNameLst>
                                          <p:attrName>ppt_x</p:attrName>
                                        </p:attrNameLst>
                                      </p:cBhvr>
                                      <p:tavLst>
                                        <p:tav tm="0">
                                          <p:val>
                                            <p:strVal val="#ppt_x"/>
                                          </p:val>
                                        </p:tav>
                                        <p:tav tm="100000">
                                          <p:val>
                                            <p:strVal val="#ppt_x"/>
                                          </p:val>
                                        </p:tav>
                                      </p:tavLst>
                                    </p:anim>
                                    <p:anim calcmode="lin" valueType="num">
                                      <p:cBhvr>
                                        <p:cTn id="41"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055"/>
                                        </p:tgtEl>
                                        <p:attrNameLst>
                                          <p:attrName>style.visibility</p:attrName>
                                        </p:attrNameLst>
                                      </p:cBhvr>
                                      <p:to>
                                        <p:strVal val="visible"/>
                                      </p:to>
                                    </p:set>
                                    <p:animEffect transition="in" filter="fade">
                                      <p:cBhvr>
                                        <p:cTn id="46" dur="1000"/>
                                        <p:tgtEl>
                                          <p:spTgt spid="2055"/>
                                        </p:tgtEl>
                                      </p:cBhvr>
                                    </p:animEffect>
                                    <p:anim calcmode="lin" valueType="num">
                                      <p:cBhvr>
                                        <p:cTn id="47" dur="1000" fill="hold"/>
                                        <p:tgtEl>
                                          <p:spTgt spid="2055"/>
                                        </p:tgtEl>
                                        <p:attrNameLst>
                                          <p:attrName>ppt_x</p:attrName>
                                        </p:attrNameLst>
                                      </p:cBhvr>
                                      <p:tavLst>
                                        <p:tav tm="0">
                                          <p:val>
                                            <p:strVal val="#ppt_x"/>
                                          </p:val>
                                        </p:tav>
                                        <p:tav tm="100000">
                                          <p:val>
                                            <p:strVal val="#ppt_x"/>
                                          </p:val>
                                        </p:tav>
                                      </p:tavLst>
                                    </p:anim>
                                    <p:anim calcmode="lin" valueType="num">
                                      <p:cBhvr>
                                        <p:cTn id="48"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descr="Message Lockup"/>
          <p:cNvGrpSpPr>
            <a:grpSpLocks/>
          </p:cNvGrpSpPr>
          <p:nvPr/>
        </p:nvGrpSpPr>
        <p:grpSpPr bwMode="auto">
          <a:xfrm>
            <a:off x="0" y="0"/>
            <a:ext cx="9144000" cy="6858000"/>
            <a:chOff x="0" y="0"/>
            <a:chExt cx="5760" cy="4320"/>
          </a:xfrm>
        </p:grpSpPr>
        <p:sp>
          <p:nvSpPr>
            <p:cNvPr id="67587" name="Rectangle 5"/>
            <p:cNvSpPr>
              <a:spLocks noChangeArrowheads="1"/>
            </p:cNvSpPr>
            <p:nvPr/>
          </p:nvSpPr>
          <p:spPr bwMode="gray">
            <a:xfrm>
              <a:off x="0" y="0"/>
              <a:ext cx="5760" cy="4320"/>
            </a:xfrm>
            <a:prstGeom prst="rect">
              <a:avLst/>
            </a:prstGeom>
            <a:solidFill>
              <a:srgbClr val="FFFFFF"/>
            </a:solidFill>
            <a:ln w="9525">
              <a:noFill/>
              <a:miter lim="800000"/>
              <a:headEnd/>
              <a:tailEnd/>
            </a:ln>
          </p:spPr>
          <p:txBody>
            <a:bodyPr wrap="none" anchor="ctr"/>
            <a:lstStyle/>
            <a:p>
              <a:endParaRPr lang="ja-JP" altLang="en-US"/>
            </a:p>
          </p:txBody>
        </p:sp>
        <p:grpSp>
          <p:nvGrpSpPr>
            <p:cNvPr id="3" name="Group 6"/>
            <p:cNvGrpSpPr>
              <a:grpSpLocks noChangeAspect="1"/>
            </p:cNvGrpSpPr>
            <p:nvPr/>
          </p:nvGrpSpPr>
          <p:grpSpPr bwMode="auto">
            <a:xfrm>
              <a:off x="0" y="0"/>
              <a:ext cx="5760" cy="4320"/>
              <a:chOff x="0" y="0"/>
              <a:chExt cx="5760" cy="4320"/>
            </a:xfrm>
          </p:grpSpPr>
          <p:sp>
            <p:nvSpPr>
              <p:cNvPr id="67589" name="AutoShape 7"/>
              <p:cNvSpPr>
                <a:spLocks noChangeAspect="1" noChangeArrowheads="1" noTextEdit="1"/>
              </p:cNvSpPr>
              <p:nvPr/>
            </p:nvSpPr>
            <p:spPr bwMode="gray">
              <a:xfrm>
                <a:off x="0" y="0"/>
                <a:ext cx="5760" cy="4320"/>
              </a:xfrm>
              <a:prstGeom prst="rect">
                <a:avLst/>
              </a:prstGeom>
              <a:noFill/>
              <a:ln w="9525">
                <a:noFill/>
                <a:miter lim="800000"/>
                <a:headEnd/>
                <a:tailEnd/>
              </a:ln>
            </p:spPr>
            <p:txBody>
              <a:bodyPr/>
              <a:lstStyle/>
              <a:p>
                <a:endParaRPr lang="en-US"/>
              </a:p>
            </p:txBody>
          </p:sp>
          <p:sp>
            <p:nvSpPr>
              <p:cNvPr id="67590" name="Freeform 8"/>
              <p:cNvSpPr>
                <a:spLocks/>
              </p:cNvSpPr>
              <p:nvPr/>
            </p:nvSpPr>
            <p:spPr bwMode="gray">
              <a:xfrm>
                <a:off x="1217" y="2598"/>
                <a:ext cx="97" cy="159"/>
              </a:xfrm>
              <a:custGeom>
                <a:avLst/>
                <a:gdLst>
                  <a:gd name="T0" fmla="*/ 0 w 484"/>
                  <a:gd name="T1" fmla="*/ 0 h 795"/>
                  <a:gd name="T2" fmla="*/ 0 w 484"/>
                  <a:gd name="T3" fmla="*/ 0 h 795"/>
                  <a:gd name="T4" fmla="*/ 0 w 484"/>
                  <a:gd name="T5" fmla="*/ 0 h 795"/>
                  <a:gd name="T6" fmla="*/ 0 w 484"/>
                  <a:gd name="T7" fmla="*/ 0 h 795"/>
                  <a:gd name="T8" fmla="*/ 0 w 484"/>
                  <a:gd name="T9" fmla="*/ 0 h 795"/>
                  <a:gd name="T10" fmla="*/ 0 w 484"/>
                  <a:gd name="T11" fmla="*/ 0 h 795"/>
                  <a:gd name="T12" fmla="*/ 0 w 484"/>
                  <a:gd name="T13" fmla="*/ 0 h 795"/>
                  <a:gd name="T14" fmla="*/ 0 w 484"/>
                  <a:gd name="T15" fmla="*/ 0 h 795"/>
                  <a:gd name="T16" fmla="*/ 0 w 484"/>
                  <a:gd name="T17" fmla="*/ 0 h 795"/>
                  <a:gd name="T18" fmla="*/ 0 w 484"/>
                  <a:gd name="T19" fmla="*/ 0 h 795"/>
                  <a:gd name="T20" fmla="*/ 0 w 484"/>
                  <a:gd name="T21" fmla="*/ 0 h 795"/>
                  <a:gd name="T22" fmla="*/ 0 w 484"/>
                  <a:gd name="T23" fmla="*/ 0 h 795"/>
                  <a:gd name="T24" fmla="*/ 0 w 484"/>
                  <a:gd name="T25" fmla="*/ 0 h 795"/>
                  <a:gd name="T26" fmla="*/ 0 w 484"/>
                  <a:gd name="T27" fmla="*/ 0 h 795"/>
                  <a:gd name="T28" fmla="*/ 0 w 484"/>
                  <a:gd name="T29" fmla="*/ 0 h 795"/>
                  <a:gd name="T30" fmla="*/ 0 w 484"/>
                  <a:gd name="T31" fmla="*/ 0 h 795"/>
                  <a:gd name="T32" fmla="*/ 0 w 484"/>
                  <a:gd name="T33" fmla="*/ 0 h 795"/>
                  <a:gd name="T34" fmla="*/ 0 w 484"/>
                  <a:gd name="T35" fmla="*/ 0 h 795"/>
                  <a:gd name="T36" fmla="*/ 0 w 484"/>
                  <a:gd name="T37" fmla="*/ 0 h 795"/>
                  <a:gd name="T38" fmla="*/ 0 w 484"/>
                  <a:gd name="T39" fmla="*/ 0 h 795"/>
                  <a:gd name="T40" fmla="*/ 0 w 484"/>
                  <a:gd name="T41" fmla="*/ 0 h 795"/>
                  <a:gd name="T42" fmla="*/ 0 w 484"/>
                  <a:gd name="T43" fmla="*/ 0 h 795"/>
                  <a:gd name="T44" fmla="*/ 0 w 484"/>
                  <a:gd name="T45" fmla="*/ 0 h 7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4"/>
                  <a:gd name="T70" fmla="*/ 0 h 795"/>
                  <a:gd name="T71" fmla="*/ 484 w 484"/>
                  <a:gd name="T72" fmla="*/ 795 h 7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4" h="795">
                    <a:moveTo>
                      <a:pt x="0" y="764"/>
                    </a:moveTo>
                    <a:cubicBezTo>
                      <a:pt x="0" y="672"/>
                      <a:pt x="0" y="672"/>
                      <a:pt x="0" y="672"/>
                    </a:cubicBezTo>
                    <a:cubicBezTo>
                      <a:pt x="50" y="700"/>
                      <a:pt x="113" y="715"/>
                      <a:pt x="186" y="715"/>
                    </a:cubicBezTo>
                    <a:cubicBezTo>
                      <a:pt x="309" y="715"/>
                      <a:pt x="371" y="674"/>
                      <a:pt x="371" y="593"/>
                    </a:cubicBezTo>
                    <a:cubicBezTo>
                      <a:pt x="371" y="562"/>
                      <a:pt x="361" y="536"/>
                      <a:pt x="339" y="515"/>
                    </a:cubicBezTo>
                    <a:cubicBezTo>
                      <a:pt x="323" y="498"/>
                      <a:pt x="305" y="484"/>
                      <a:pt x="284" y="472"/>
                    </a:cubicBezTo>
                    <a:cubicBezTo>
                      <a:pt x="265" y="462"/>
                      <a:pt x="241" y="450"/>
                      <a:pt x="212" y="436"/>
                    </a:cubicBezTo>
                    <a:cubicBezTo>
                      <a:pt x="142" y="402"/>
                      <a:pt x="93" y="369"/>
                      <a:pt x="65" y="337"/>
                    </a:cubicBezTo>
                    <a:cubicBezTo>
                      <a:pt x="30" y="299"/>
                      <a:pt x="13" y="253"/>
                      <a:pt x="13" y="199"/>
                    </a:cubicBezTo>
                    <a:cubicBezTo>
                      <a:pt x="13" y="129"/>
                      <a:pt x="40" y="77"/>
                      <a:pt x="94" y="43"/>
                    </a:cubicBezTo>
                    <a:cubicBezTo>
                      <a:pt x="140" y="14"/>
                      <a:pt x="198" y="0"/>
                      <a:pt x="269" y="0"/>
                    </a:cubicBezTo>
                    <a:cubicBezTo>
                      <a:pt x="318" y="0"/>
                      <a:pt x="372" y="8"/>
                      <a:pt x="430" y="26"/>
                    </a:cubicBezTo>
                    <a:cubicBezTo>
                      <a:pt x="430" y="111"/>
                      <a:pt x="430" y="111"/>
                      <a:pt x="430" y="111"/>
                    </a:cubicBezTo>
                    <a:cubicBezTo>
                      <a:pt x="381" y="89"/>
                      <a:pt x="329" y="78"/>
                      <a:pt x="274" y="78"/>
                    </a:cubicBezTo>
                    <a:cubicBezTo>
                      <a:pt x="232" y="78"/>
                      <a:pt x="197" y="86"/>
                      <a:pt x="169" y="103"/>
                    </a:cubicBezTo>
                    <a:cubicBezTo>
                      <a:pt x="141" y="120"/>
                      <a:pt x="126" y="148"/>
                      <a:pt x="126" y="186"/>
                    </a:cubicBezTo>
                    <a:cubicBezTo>
                      <a:pt x="126" y="218"/>
                      <a:pt x="136" y="244"/>
                      <a:pt x="156" y="264"/>
                    </a:cubicBezTo>
                    <a:cubicBezTo>
                      <a:pt x="176" y="285"/>
                      <a:pt x="219" y="312"/>
                      <a:pt x="286" y="345"/>
                    </a:cubicBezTo>
                    <a:cubicBezTo>
                      <a:pt x="338" y="372"/>
                      <a:pt x="374" y="392"/>
                      <a:pt x="391" y="406"/>
                    </a:cubicBezTo>
                    <a:cubicBezTo>
                      <a:pt x="426" y="430"/>
                      <a:pt x="450" y="457"/>
                      <a:pt x="464" y="486"/>
                    </a:cubicBezTo>
                    <a:cubicBezTo>
                      <a:pt x="478" y="512"/>
                      <a:pt x="484" y="544"/>
                      <a:pt x="484" y="581"/>
                    </a:cubicBezTo>
                    <a:cubicBezTo>
                      <a:pt x="484" y="724"/>
                      <a:pt x="387" y="795"/>
                      <a:pt x="193" y="795"/>
                    </a:cubicBezTo>
                    <a:cubicBezTo>
                      <a:pt x="114" y="795"/>
                      <a:pt x="50" y="785"/>
                      <a:pt x="0" y="764"/>
                    </a:cubicBezTo>
                  </a:path>
                </a:pathLst>
              </a:custGeom>
              <a:solidFill>
                <a:srgbClr val="000000"/>
              </a:solidFill>
              <a:ln w="9525">
                <a:noFill/>
                <a:round/>
                <a:headEnd/>
                <a:tailEnd/>
              </a:ln>
            </p:spPr>
            <p:txBody>
              <a:bodyPr/>
              <a:lstStyle/>
              <a:p>
                <a:endParaRPr lang="en-US"/>
              </a:p>
            </p:txBody>
          </p:sp>
          <p:sp>
            <p:nvSpPr>
              <p:cNvPr id="67591" name="Freeform 9"/>
              <p:cNvSpPr>
                <a:spLocks/>
              </p:cNvSpPr>
              <p:nvPr/>
            </p:nvSpPr>
            <p:spPr bwMode="gray">
              <a:xfrm>
                <a:off x="1349" y="2526"/>
                <a:ext cx="115" cy="227"/>
              </a:xfrm>
              <a:custGeom>
                <a:avLst/>
                <a:gdLst>
                  <a:gd name="T0" fmla="*/ 0 w 572"/>
                  <a:gd name="T1" fmla="*/ 0 h 1136"/>
                  <a:gd name="T2" fmla="*/ 0 w 572"/>
                  <a:gd name="T3" fmla="*/ 0 h 1136"/>
                  <a:gd name="T4" fmla="*/ 0 w 572"/>
                  <a:gd name="T5" fmla="*/ 0 h 1136"/>
                  <a:gd name="T6" fmla="*/ 0 w 572"/>
                  <a:gd name="T7" fmla="*/ 0 h 1136"/>
                  <a:gd name="T8" fmla="*/ 0 w 572"/>
                  <a:gd name="T9" fmla="*/ 0 h 1136"/>
                  <a:gd name="T10" fmla="*/ 0 w 572"/>
                  <a:gd name="T11" fmla="*/ 0 h 1136"/>
                  <a:gd name="T12" fmla="*/ 0 w 572"/>
                  <a:gd name="T13" fmla="*/ 0 h 1136"/>
                  <a:gd name="T14" fmla="*/ 0 w 572"/>
                  <a:gd name="T15" fmla="*/ 0 h 1136"/>
                  <a:gd name="T16" fmla="*/ 0 w 572"/>
                  <a:gd name="T17" fmla="*/ 0 h 1136"/>
                  <a:gd name="T18" fmla="*/ 0 w 572"/>
                  <a:gd name="T19" fmla="*/ 0 h 1136"/>
                  <a:gd name="T20" fmla="*/ 0 w 572"/>
                  <a:gd name="T21" fmla="*/ 0 h 1136"/>
                  <a:gd name="T22" fmla="*/ 0 w 572"/>
                  <a:gd name="T23" fmla="*/ 0 h 1136"/>
                  <a:gd name="T24" fmla="*/ 0 w 572"/>
                  <a:gd name="T25" fmla="*/ 0 h 1136"/>
                  <a:gd name="T26" fmla="*/ 0 w 572"/>
                  <a:gd name="T27" fmla="*/ 0 h 1136"/>
                  <a:gd name="T28" fmla="*/ 0 w 572"/>
                  <a:gd name="T29" fmla="*/ 0 h 1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2"/>
                  <a:gd name="T46" fmla="*/ 0 h 1136"/>
                  <a:gd name="T47" fmla="*/ 572 w 572"/>
                  <a:gd name="T48" fmla="*/ 1136 h 1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2" h="1136">
                    <a:moveTo>
                      <a:pt x="0" y="1136"/>
                    </a:moveTo>
                    <a:cubicBezTo>
                      <a:pt x="0" y="0"/>
                      <a:pt x="0" y="0"/>
                      <a:pt x="0" y="0"/>
                    </a:cubicBezTo>
                    <a:cubicBezTo>
                      <a:pt x="129" y="0"/>
                      <a:pt x="129" y="0"/>
                      <a:pt x="129" y="0"/>
                    </a:cubicBezTo>
                    <a:cubicBezTo>
                      <a:pt x="129" y="400"/>
                      <a:pt x="129" y="400"/>
                      <a:pt x="129" y="400"/>
                    </a:cubicBezTo>
                    <a:cubicBezTo>
                      <a:pt x="196" y="374"/>
                      <a:pt x="260"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7" y="439"/>
                    </a:cubicBezTo>
                    <a:cubicBezTo>
                      <a:pt x="256" y="439"/>
                      <a:pt x="196" y="454"/>
                      <a:pt x="129" y="485"/>
                    </a:cubicBezTo>
                    <a:cubicBezTo>
                      <a:pt x="129" y="1136"/>
                      <a:pt x="129" y="1136"/>
                      <a:pt x="129" y="1136"/>
                    </a:cubicBezTo>
                    <a:lnTo>
                      <a:pt x="0" y="1136"/>
                    </a:lnTo>
                    <a:close/>
                  </a:path>
                </a:pathLst>
              </a:custGeom>
              <a:solidFill>
                <a:srgbClr val="000000"/>
              </a:solidFill>
              <a:ln w="9525">
                <a:noFill/>
                <a:round/>
                <a:headEnd/>
                <a:tailEnd/>
              </a:ln>
            </p:spPr>
            <p:txBody>
              <a:bodyPr/>
              <a:lstStyle/>
              <a:p>
                <a:endParaRPr lang="en-US"/>
              </a:p>
            </p:txBody>
          </p:sp>
          <p:sp>
            <p:nvSpPr>
              <p:cNvPr id="67592" name="Freeform 10"/>
              <p:cNvSpPr>
                <a:spLocks noEditPoints="1"/>
              </p:cNvSpPr>
              <p:nvPr/>
            </p:nvSpPr>
            <p:spPr bwMode="gray">
              <a:xfrm>
                <a:off x="1499" y="2598"/>
                <a:ext cx="117" cy="159"/>
              </a:xfrm>
              <a:custGeom>
                <a:avLst/>
                <a:gdLst>
                  <a:gd name="T0" fmla="*/ 0 w 585"/>
                  <a:gd name="T1" fmla="*/ 0 h 795"/>
                  <a:gd name="T2" fmla="*/ 0 w 585"/>
                  <a:gd name="T3" fmla="*/ 0 h 795"/>
                  <a:gd name="T4" fmla="*/ 0 w 585"/>
                  <a:gd name="T5" fmla="*/ 0 h 795"/>
                  <a:gd name="T6" fmla="*/ 0 w 585"/>
                  <a:gd name="T7" fmla="*/ 0 h 795"/>
                  <a:gd name="T8" fmla="*/ 0 w 585"/>
                  <a:gd name="T9" fmla="*/ 0 h 795"/>
                  <a:gd name="T10" fmla="*/ 0 w 585"/>
                  <a:gd name="T11" fmla="*/ 0 h 795"/>
                  <a:gd name="T12" fmla="*/ 0 w 585"/>
                  <a:gd name="T13" fmla="*/ 0 h 795"/>
                  <a:gd name="T14" fmla="*/ 0 w 585"/>
                  <a:gd name="T15" fmla="*/ 0 h 795"/>
                  <a:gd name="T16" fmla="*/ 0 w 585"/>
                  <a:gd name="T17" fmla="*/ 0 h 795"/>
                  <a:gd name="T18" fmla="*/ 0 w 585"/>
                  <a:gd name="T19" fmla="*/ 0 h 795"/>
                  <a:gd name="T20" fmla="*/ 0 w 585"/>
                  <a:gd name="T21" fmla="*/ 0 h 795"/>
                  <a:gd name="T22" fmla="*/ 0 w 585"/>
                  <a:gd name="T23" fmla="*/ 0 h 795"/>
                  <a:gd name="T24" fmla="*/ 0 w 585"/>
                  <a:gd name="T25" fmla="*/ 0 h 795"/>
                  <a:gd name="T26" fmla="*/ 0 w 585"/>
                  <a:gd name="T27" fmla="*/ 0 h 795"/>
                  <a:gd name="T28" fmla="*/ 0 w 585"/>
                  <a:gd name="T29" fmla="*/ 0 h 795"/>
                  <a:gd name="T30" fmla="*/ 0 w 585"/>
                  <a:gd name="T31" fmla="*/ 0 h 795"/>
                  <a:gd name="T32" fmla="*/ 0 w 585"/>
                  <a:gd name="T33" fmla="*/ 0 h 795"/>
                  <a:gd name="T34" fmla="*/ 0 w 585"/>
                  <a:gd name="T35" fmla="*/ 0 h 795"/>
                  <a:gd name="T36" fmla="*/ 0 w 585"/>
                  <a:gd name="T37" fmla="*/ 0 h 795"/>
                  <a:gd name="T38" fmla="*/ 0 w 585"/>
                  <a:gd name="T39" fmla="*/ 0 h 795"/>
                  <a:gd name="T40" fmla="*/ 0 w 585"/>
                  <a:gd name="T41" fmla="*/ 0 h 795"/>
                  <a:gd name="T42" fmla="*/ 0 w 585"/>
                  <a:gd name="T43" fmla="*/ 0 h 795"/>
                  <a:gd name="T44" fmla="*/ 0 w 585"/>
                  <a:gd name="T45" fmla="*/ 0 h 795"/>
                  <a:gd name="T46" fmla="*/ 0 w 585"/>
                  <a:gd name="T47" fmla="*/ 0 h 7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5"/>
                  <a:gd name="T73" fmla="*/ 0 h 795"/>
                  <a:gd name="T74" fmla="*/ 585 w 585"/>
                  <a:gd name="T75" fmla="*/ 795 h 7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5" h="795">
                    <a:moveTo>
                      <a:pt x="456" y="298"/>
                    </a:moveTo>
                    <a:cubicBezTo>
                      <a:pt x="456" y="259"/>
                      <a:pt x="456" y="259"/>
                      <a:pt x="456" y="259"/>
                    </a:cubicBezTo>
                    <a:cubicBezTo>
                      <a:pt x="456" y="209"/>
                      <a:pt x="448" y="171"/>
                      <a:pt x="432" y="144"/>
                    </a:cubicBezTo>
                    <a:cubicBezTo>
                      <a:pt x="409" y="102"/>
                      <a:pt x="359" y="81"/>
                      <a:pt x="283" y="81"/>
                    </a:cubicBezTo>
                    <a:cubicBezTo>
                      <a:pt x="214" y="81"/>
                      <a:pt x="144" y="95"/>
                      <a:pt x="73" y="123"/>
                    </a:cubicBezTo>
                    <a:cubicBezTo>
                      <a:pt x="73" y="33"/>
                      <a:pt x="73" y="33"/>
                      <a:pt x="73" y="33"/>
                    </a:cubicBezTo>
                    <a:cubicBezTo>
                      <a:pt x="145" y="11"/>
                      <a:pt x="219" y="0"/>
                      <a:pt x="296" y="0"/>
                    </a:cubicBezTo>
                    <a:cubicBezTo>
                      <a:pt x="414" y="0"/>
                      <a:pt x="495" y="27"/>
                      <a:pt x="539" y="80"/>
                    </a:cubicBezTo>
                    <a:cubicBezTo>
                      <a:pt x="562" y="109"/>
                      <a:pt x="577" y="152"/>
                      <a:pt x="582" y="209"/>
                    </a:cubicBezTo>
                    <a:cubicBezTo>
                      <a:pt x="584" y="230"/>
                      <a:pt x="585" y="261"/>
                      <a:pt x="585" y="303"/>
                    </a:cubicBezTo>
                    <a:cubicBezTo>
                      <a:pt x="585" y="760"/>
                      <a:pt x="585" y="760"/>
                      <a:pt x="585" y="760"/>
                    </a:cubicBezTo>
                    <a:cubicBezTo>
                      <a:pt x="497" y="783"/>
                      <a:pt x="404" y="795"/>
                      <a:pt x="305" y="795"/>
                    </a:cubicBezTo>
                    <a:cubicBezTo>
                      <a:pt x="211" y="795"/>
                      <a:pt x="138" y="781"/>
                      <a:pt x="86" y="752"/>
                    </a:cubicBezTo>
                    <a:cubicBezTo>
                      <a:pt x="29" y="719"/>
                      <a:pt x="0" y="663"/>
                      <a:pt x="0" y="583"/>
                    </a:cubicBezTo>
                    <a:cubicBezTo>
                      <a:pt x="0" y="491"/>
                      <a:pt x="33" y="423"/>
                      <a:pt x="99" y="380"/>
                    </a:cubicBezTo>
                    <a:cubicBezTo>
                      <a:pt x="149" y="347"/>
                      <a:pt x="233" y="324"/>
                      <a:pt x="350" y="310"/>
                    </a:cubicBezTo>
                    <a:cubicBezTo>
                      <a:pt x="372" y="307"/>
                      <a:pt x="407" y="303"/>
                      <a:pt x="456" y="298"/>
                    </a:cubicBezTo>
                    <a:moveTo>
                      <a:pt x="456" y="372"/>
                    </a:moveTo>
                    <a:cubicBezTo>
                      <a:pt x="378" y="379"/>
                      <a:pt x="318" y="389"/>
                      <a:pt x="278" y="399"/>
                    </a:cubicBezTo>
                    <a:cubicBezTo>
                      <a:pt x="180" y="423"/>
                      <a:pt x="132" y="480"/>
                      <a:pt x="132" y="570"/>
                    </a:cubicBezTo>
                    <a:cubicBezTo>
                      <a:pt x="132" y="619"/>
                      <a:pt x="146" y="655"/>
                      <a:pt x="175" y="679"/>
                    </a:cubicBezTo>
                    <a:cubicBezTo>
                      <a:pt x="206" y="705"/>
                      <a:pt x="256" y="718"/>
                      <a:pt x="325" y="718"/>
                    </a:cubicBezTo>
                    <a:cubicBezTo>
                      <a:pt x="372" y="718"/>
                      <a:pt x="415" y="711"/>
                      <a:pt x="456" y="700"/>
                    </a:cubicBezTo>
                    <a:lnTo>
                      <a:pt x="456" y="372"/>
                    </a:lnTo>
                    <a:close/>
                  </a:path>
                </a:pathLst>
              </a:custGeom>
              <a:solidFill>
                <a:srgbClr val="000000"/>
              </a:solidFill>
              <a:ln w="9525">
                <a:noFill/>
                <a:round/>
                <a:headEnd/>
                <a:tailEnd/>
              </a:ln>
            </p:spPr>
            <p:txBody>
              <a:bodyPr/>
              <a:lstStyle/>
              <a:p>
                <a:endParaRPr lang="en-US"/>
              </a:p>
            </p:txBody>
          </p:sp>
          <p:sp>
            <p:nvSpPr>
              <p:cNvPr id="67593" name="Freeform 11"/>
              <p:cNvSpPr>
                <a:spLocks noEditPoints="1"/>
              </p:cNvSpPr>
              <p:nvPr/>
            </p:nvSpPr>
            <p:spPr bwMode="gray">
              <a:xfrm>
                <a:off x="1662" y="2598"/>
                <a:ext cx="119" cy="227"/>
              </a:xfrm>
              <a:custGeom>
                <a:avLst/>
                <a:gdLst>
                  <a:gd name="T0" fmla="*/ 0 w 592"/>
                  <a:gd name="T1" fmla="*/ 0 h 1136"/>
                  <a:gd name="T2" fmla="*/ 0 w 592"/>
                  <a:gd name="T3" fmla="*/ 0 h 1136"/>
                  <a:gd name="T4" fmla="*/ 0 w 592"/>
                  <a:gd name="T5" fmla="*/ 0 h 1136"/>
                  <a:gd name="T6" fmla="*/ 0 w 592"/>
                  <a:gd name="T7" fmla="*/ 0 h 1136"/>
                  <a:gd name="T8" fmla="*/ 0 w 592"/>
                  <a:gd name="T9" fmla="*/ 0 h 1136"/>
                  <a:gd name="T10" fmla="*/ 0 w 592"/>
                  <a:gd name="T11" fmla="*/ 0 h 1136"/>
                  <a:gd name="T12" fmla="*/ 0 w 592"/>
                  <a:gd name="T13" fmla="*/ 0 h 1136"/>
                  <a:gd name="T14" fmla="*/ 0 w 592"/>
                  <a:gd name="T15" fmla="*/ 0 h 1136"/>
                  <a:gd name="T16" fmla="*/ 0 w 592"/>
                  <a:gd name="T17" fmla="*/ 0 h 1136"/>
                  <a:gd name="T18" fmla="*/ 0 w 592"/>
                  <a:gd name="T19" fmla="*/ 0 h 1136"/>
                  <a:gd name="T20" fmla="*/ 0 w 592"/>
                  <a:gd name="T21" fmla="*/ 0 h 1136"/>
                  <a:gd name="T22" fmla="*/ 0 w 592"/>
                  <a:gd name="T23" fmla="*/ 0 h 1136"/>
                  <a:gd name="T24" fmla="*/ 0 w 592"/>
                  <a:gd name="T25" fmla="*/ 0 h 1136"/>
                  <a:gd name="T26" fmla="*/ 0 w 592"/>
                  <a:gd name="T27" fmla="*/ 0 h 1136"/>
                  <a:gd name="T28" fmla="*/ 0 w 592"/>
                  <a:gd name="T29" fmla="*/ 0 h 1136"/>
                  <a:gd name="T30" fmla="*/ 0 w 592"/>
                  <a:gd name="T31" fmla="*/ 0 h 1136"/>
                  <a:gd name="T32" fmla="*/ 0 w 592"/>
                  <a:gd name="T33" fmla="*/ 0 h 1136"/>
                  <a:gd name="T34" fmla="*/ 0 w 592"/>
                  <a:gd name="T35" fmla="*/ 0 h 1136"/>
                  <a:gd name="T36" fmla="*/ 0 w 592"/>
                  <a:gd name="T37" fmla="*/ 0 h 1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1136"/>
                  <a:gd name="T59" fmla="*/ 592 w 592"/>
                  <a:gd name="T60" fmla="*/ 1136 h 11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1136">
                    <a:moveTo>
                      <a:pt x="129" y="742"/>
                    </a:moveTo>
                    <a:cubicBezTo>
                      <a:pt x="129" y="1136"/>
                      <a:pt x="129" y="1136"/>
                      <a:pt x="129" y="1136"/>
                    </a:cubicBezTo>
                    <a:cubicBezTo>
                      <a:pt x="0" y="1136"/>
                      <a:pt x="0" y="1136"/>
                      <a:pt x="0" y="1136"/>
                    </a:cubicBezTo>
                    <a:cubicBezTo>
                      <a:pt x="0" y="30"/>
                      <a:pt x="0" y="30"/>
                      <a:pt x="0" y="30"/>
                    </a:cubicBezTo>
                    <a:cubicBezTo>
                      <a:pt x="89" y="10"/>
                      <a:pt x="175" y="0"/>
                      <a:pt x="260" y="0"/>
                    </a:cubicBezTo>
                    <a:cubicBezTo>
                      <a:pt x="391" y="0"/>
                      <a:pt x="480" y="39"/>
                      <a:pt x="528" y="118"/>
                    </a:cubicBezTo>
                    <a:cubicBezTo>
                      <a:pt x="571" y="188"/>
                      <a:pt x="592" y="281"/>
                      <a:pt x="592" y="396"/>
                    </a:cubicBezTo>
                    <a:cubicBezTo>
                      <a:pt x="592" y="518"/>
                      <a:pt x="565" y="616"/>
                      <a:pt x="511" y="691"/>
                    </a:cubicBezTo>
                    <a:cubicBezTo>
                      <a:pt x="460" y="761"/>
                      <a:pt x="385" y="795"/>
                      <a:pt x="287" y="795"/>
                    </a:cubicBezTo>
                    <a:cubicBezTo>
                      <a:pt x="245" y="795"/>
                      <a:pt x="209" y="789"/>
                      <a:pt x="180" y="775"/>
                    </a:cubicBezTo>
                    <a:cubicBezTo>
                      <a:pt x="166" y="769"/>
                      <a:pt x="149" y="758"/>
                      <a:pt x="129" y="742"/>
                    </a:cubicBezTo>
                    <a:moveTo>
                      <a:pt x="129" y="653"/>
                    </a:moveTo>
                    <a:cubicBezTo>
                      <a:pt x="172" y="696"/>
                      <a:pt x="220" y="718"/>
                      <a:pt x="272" y="718"/>
                    </a:cubicBezTo>
                    <a:cubicBezTo>
                      <a:pt x="338" y="718"/>
                      <a:pt x="387" y="684"/>
                      <a:pt x="418" y="618"/>
                    </a:cubicBezTo>
                    <a:cubicBezTo>
                      <a:pt x="447" y="557"/>
                      <a:pt x="461" y="483"/>
                      <a:pt x="461" y="395"/>
                    </a:cubicBezTo>
                    <a:cubicBezTo>
                      <a:pt x="461" y="284"/>
                      <a:pt x="442" y="202"/>
                      <a:pt x="403" y="147"/>
                    </a:cubicBezTo>
                    <a:cubicBezTo>
                      <a:pt x="372" y="101"/>
                      <a:pt x="318" y="78"/>
                      <a:pt x="241" y="78"/>
                    </a:cubicBezTo>
                    <a:cubicBezTo>
                      <a:pt x="207" y="78"/>
                      <a:pt x="170" y="81"/>
                      <a:pt x="129" y="87"/>
                    </a:cubicBezTo>
                    <a:lnTo>
                      <a:pt x="129" y="653"/>
                    </a:lnTo>
                    <a:close/>
                  </a:path>
                </a:pathLst>
              </a:custGeom>
              <a:solidFill>
                <a:srgbClr val="000000"/>
              </a:solidFill>
              <a:ln w="9525">
                <a:noFill/>
                <a:round/>
                <a:headEnd/>
                <a:tailEnd/>
              </a:ln>
            </p:spPr>
            <p:txBody>
              <a:bodyPr/>
              <a:lstStyle/>
              <a:p>
                <a:endParaRPr lang="en-US"/>
              </a:p>
            </p:txBody>
          </p:sp>
          <p:sp>
            <p:nvSpPr>
              <p:cNvPr id="67594" name="Freeform 12"/>
              <p:cNvSpPr>
                <a:spLocks noEditPoints="1"/>
              </p:cNvSpPr>
              <p:nvPr/>
            </p:nvSpPr>
            <p:spPr bwMode="gray">
              <a:xfrm>
                <a:off x="1816" y="2547"/>
                <a:ext cx="32" cy="206"/>
              </a:xfrm>
              <a:custGeom>
                <a:avLst/>
                <a:gdLst>
                  <a:gd name="T0" fmla="*/ 0 w 157"/>
                  <a:gd name="T1" fmla="*/ 0 h 1031"/>
                  <a:gd name="T2" fmla="*/ 0 w 157"/>
                  <a:gd name="T3" fmla="*/ 0 h 1031"/>
                  <a:gd name="T4" fmla="*/ 0 w 157"/>
                  <a:gd name="T5" fmla="*/ 0 h 1031"/>
                  <a:gd name="T6" fmla="*/ 0 w 157"/>
                  <a:gd name="T7" fmla="*/ 0 h 1031"/>
                  <a:gd name="T8" fmla="*/ 0 w 157"/>
                  <a:gd name="T9" fmla="*/ 0 h 1031"/>
                  <a:gd name="T10" fmla="*/ 0 w 157"/>
                  <a:gd name="T11" fmla="*/ 0 h 1031"/>
                  <a:gd name="T12" fmla="*/ 0 w 157"/>
                  <a:gd name="T13" fmla="*/ 0 h 1031"/>
                  <a:gd name="T14" fmla="*/ 0 w 157"/>
                  <a:gd name="T15" fmla="*/ 0 h 1031"/>
                  <a:gd name="T16" fmla="*/ 0 w 157"/>
                  <a:gd name="T17" fmla="*/ 0 h 1031"/>
                  <a:gd name="T18" fmla="*/ 0 w 157"/>
                  <a:gd name="T19" fmla="*/ 0 h 1031"/>
                  <a:gd name="T20" fmla="*/ 0 w 157"/>
                  <a:gd name="T21" fmla="*/ 0 h 1031"/>
                  <a:gd name="T22" fmla="*/ 0 w 157"/>
                  <a:gd name="T23" fmla="*/ 0 h 1031"/>
                  <a:gd name="T24" fmla="*/ 0 w 157"/>
                  <a:gd name="T25" fmla="*/ 0 h 1031"/>
                  <a:gd name="T26" fmla="*/ 0 w 157"/>
                  <a:gd name="T27" fmla="*/ 0 h 10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031"/>
                  <a:gd name="T44" fmla="*/ 157 w 157"/>
                  <a:gd name="T45" fmla="*/ 1031 h 10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031">
                    <a:moveTo>
                      <a:pt x="78" y="0"/>
                    </a:moveTo>
                    <a:cubicBezTo>
                      <a:pt x="102" y="0"/>
                      <a:pt x="121" y="9"/>
                      <a:pt x="137" y="26"/>
                    </a:cubicBezTo>
                    <a:cubicBezTo>
                      <a:pt x="150" y="42"/>
                      <a:pt x="157" y="59"/>
                      <a:pt x="157" y="79"/>
                    </a:cubicBezTo>
                    <a:cubicBezTo>
                      <a:pt x="157" y="103"/>
                      <a:pt x="148" y="123"/>
                      <a:pt x="131" y="139"/>
                    </a:cubicBezTo>
                    <a:cubicBezTo>
                      <a:pt x="116" y="152"/>
                      <a:pt x="99" y="159"/>
                      <a:pt x="78" y="159"/>
                    </a:cubicBezTo>
                    <a:cubicBezTo>
                      <a:pt x="54" y="159"/>
                      <a:pt x="35" y="150"/>
                      <a:pt x="20" y="133"/>
                    </a:cubicBezTo>
                    <a:cubicBezTo>
                      <a:pt x="6" y="118"/>
                      <a:pt x="0" y="99"/>
                      <a:pt x="0" y="78"/>
                    </a:cubicBezTo>
                    <a:cubicBezTo>
                      <a:pt x="0" y="56"/>
                      <a:pt x="8" y="37"/>
                      <a:pt x="25" y="20"/>
                    </a:cubicBezTo>
                    <a:cubicBezTo>
                      <a:pt x="40" y="7"/>
                      <a:pt x="58" y="0"/>
                      <a:pt x="78" y="0"/>
                    </a:cubicBezTo>
                    <a:moveTo>
                      <a:pt x="15" y="277"/>
                    </a:moveTo>
                    <a:cubicBezTo>
                      <a:pt x="144" y="277"/>
                      <a:pt x="144" y="277"/>
                      <a:pt x="144" y="277"/>
                    </a:cubicBezTo>
                    <a:cubicBezTo>
                      <a:pt x="144" y="1031"/>
                      <a:pt x="144" y="1031"/>
                      <a:pt x="144" y="1031"/>
                    </a:cubicBezTo>
                    <a:cubicBezTo>
                      <a:pt x="15" y="1031"/>
                      <a:pt x="15" y="1031"/>
                      <a:pt x="15" y="1031"/>
                    </a:cubicBezTo>
                    <a:lnTo>
                      <a:pt x="15" y="277"/>
                    </a:lnTo>
                    <a:close/>
                  </a:path>
                </a:pathLst>
              </a:custGeom>
              <a:solidFill>
                <a:srgbClr val="000000"/>
              </a:solidFill>
              <a:ln w="9525">
                <a:noFill/>
                <a:round/>
                <a:headEnd/>
                <a:tailEnd/>
              </a:ln>
            </p:spPr>
            <p:txBody>
              <a:bodyPr/>
              <a:lstStyle/>
              <a:p>
                <a:endParaRPr lang="en-US"/>
              </a:p>
            </p:txBody>
          </p:sp>
          <p:sp>
            <p:nvSpPr>
              <p:cNvPr id="67595" name="Freeform 13"/>
              <p:cNvSpPr>
                <a:spLocks/>
              </p:cNvSpPr>
              <p:nvPr/>
            </p:nvSpPr>
            <p:spPr bwMode="gray">
              <a:xfrm>
                <a:off x="1894" y="2598"/>
                <a:ext cx="114" cy="155"/>
              </a:xfrm>
              <a:custGeom>
                <a:avLst/>
                <a:gdLst>
                  <a:gd name="T0" fmla="*/ 0 w 573"/>
                  <a:gd name="T1" fmla="*/ 0 h 775"/>
                  <a:gd name="T2" fmla="*/ 0 w 573"/>
                  <a:gd name="T3" fmla="*/ 0 h 775"/>
                  <a:gd name="T4" fmla="*/ 0 w 573"/>
                  <a:gd name="T5" fmla="*/ 0 h 775"/>
                  <a:gd name="T6" fmla="*/ 0 w 573"/>
                  <a:gd name="T7" fmla="*/ 0 h 775"/>
                  <a:gd name="T8" fmla="*/ 0 w 573"/>
                  <a:gd name="T9" fmla="*/ 0 h 775"/>
                  <a:gd name="T10" fmla="*/ 0 w 573"/>
                  <a:gd name="T11" fmla="*/ 0 h 775"/>
                  <a:gd name="T12" fmla="*/ 0 w 573"/>
                  <a:gd name="T13" fmla="*/ 0 h 775"/>
                  <a:gd name="T14" fmla="*/ 0 w 573"/>
                  <a:gd name="T15" fmla="*/ 0 h 775"/>
                  <a:gd name="T16" fmla="*/ 0 w 573"/>
                  <a:gd name="T17" fmla="*/ 0 h 775"/>
                  <a:gd name="T18" fmla="*/ 0 w 573"/>
                  <a:gd name="T19" fmla="*/ 0 h 775"/>
                  <a:gd name="T20" fmla="*/ 0 w 573"/>
                  <a:gd name="T21" fmla="*/ 0 h 775"/>
                  <a:gd name="T22" fmla="*/ 0 w 573"/>
                  <a:gd name="T23" fmla="*/ 0 h 775"/>
                  <a:gd name="T24" fmla="*/ 0 w 573"/>
                  <a:gd name="T25" fmla="*/ 0 h 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3"/>
                  <a:gd name="T40" fmla="*/ 0 h 775"/>
                  <a:gd name="T41" fmla="*/ 573 w 573"/>
                  <a:gd name="T42" fmla="*/ 775 h 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3" h="775">
                    <a:moveTo>
                      <a:pt x="0" y="775"/>
                    </a:moveTo>
                    <a:cubicBezTo>
                      <a:pt x="0" y="30"/>
                      <a:pt x="0" y="30"/>
                      <a:pt x="0" y="30"/>
                    </a:cubicBezTo>
                    <a:cubicBezTo>
                      <a:pt x="120" y="10"/>
                      <a:pt x="220" y="0"/>
                      <a:pt x="302" y="0"/>
                    </a:cubicBezTo>
                    <a:cubicBezTo>
                      <a:pt x="434" y="0"/>
                      <a:pt x="516" y="39"/>
                      <a:pt x="550" y="119"/>
                    </a:cubicBezTo>
                    <a:cubicBezTo>
                      <a:pt x="565" y="155"/>
                      <a:pt x="573" y="220"/>
                      <a:pt x="573" y="312"/>
                    </a:cubicBezTo>
                    <a:cubicBezTo>
                      <a:pt x="573" y="775"/>
                      <a:pt x="573" y="775"/>
                      <a:pt x="573" y="775"/>
                    </a:cubicBezTo>
                    <a:cubicBezTo>
                      <a:pt x="444" y="775"/>
                      <a:pt x="444" y="775"/>
                      <a:pt x="444" y="775"/>
                    </a:cubicBezTo>
                    <a:cubicBezTo>
                      <a:pt x="444" y="320"/>
                      <a:pt x="444" y="320"/>
                      <a:pt x="444" y="320"/>
                    </a:cubicBezTo>
                    <a:cubicBezTo>
                      <a:pt x="444" y="230"/>
                      <a:pt x="436" y="171"/>
                      <a:pt x="421" y="140"/>
                    </a:cubicBezTo>
                    <a:cubicBezTo>
                      <a:pt x="400" y="99"/>
                      <a:pt x="356" y="78"/>
                      <a:pt x="290" y="78"/>
                    </a:cubicBezTo>
                    <a:cubicBezTo>
                      <a:pt x="237" y="78"/>
                      <a:pt x="184" y="83"/>
                      <a:pt x="130" y="94"/>
                    </a:cubicBezTo>
                    <a:cubicBezTo>
                      <a:pt x="130" y="775"/>
                      <a:pt x="130" y="775"/>
                      <a:pt x="130" y="775"/>
                    </a:cubicBezTo>
                    <a:lnTo>
                      <a:pt x="0" y="775"/>
                    </a:lnTo>
                    <a:close/>
                  </a:path>
                </a:pathLst>
              </a:custGeom>
              <a:solidFill>
                <a:srgbClr val="000000"/>
              </a:solidFill>
              <a:ln w="9525">
                <a:noFill/>
                <a:round/>
                <a:headEnd/>
                <a:tailEnd/>
              </a:ln>
            </p:spPr>
            <p:txBody>
              <a:bodyPr/>
              <a:lstStyle/>
              <a:p>
                <a:endParaRPr lang="en-US"/>
              </a:p>
            </p:txBody>
          </p:sp>
          <p:sp>
            <p:nvSpPr>
              <p:cNvPr id="67596" name="Freeform 14"/>
              <p:cNvSpPr>
                <a:spLocks noEditPoints="1"/>
              </p:cNvSpPr>
              <p:nvPr/>
            </p:nvSpPr>
            <p:spPr bwMode="gray">
              <a:xfrm>
                <a:off x="2044" y="2598"/>
                <a:ext cx="119" cy="229"/>
              </a:xfrm>
              <a:custGeom>
                <a:avLst/>
                <a:gdLst>
                  <a:gd name="T0" fmla="*/ 0 w 595"/>
                  <a:gd name="T1" fmla="*/ 0 h 1147"/>
                  <a:gd name="T2" fmla="*/ 0 w 595"/>
                  <a:gd name="T3" fmla="*/ 0 h 1147"/>
                  <a:gd name="T4" fmla="*/ 0 w 595"/>
                  <a:gd name="T5" fmla="*/ 0 h 1147"/>
                  <a:gd name="T6" fmla="*/ 0 w 595"/>
                  <a:gd name="T7" fmla="*/ 0 h 1147"/>
                  <a:gd name="T8" fmla="*/ 0 w 595"/>
                  <a:gd name="T9" fmla="*/ 0 h 1147"/>
                  <a:gd name="T10" fmla="*/ 0 w 595"/>
                  <a:gd name="T11" fmla="*/ 0 h 1147"/>
                  <a:gd name="T12" fmla="*/ 0 w 595"/>
                  <a:gd name="T13" fmla="*/ 0 h 1147"/>
                  <a:gd name="T14" fmla="*/ 0 w 595"/>
                  <a:gd name="T15" fmla="*/ 0 h 1147"/>
                  <a:gd name="T16" fmla="*/ 0 w 595"/>
                  <a:gd name="T17" fmla="*/ 0 h 1147"/>
                  <a:gd name="T18" fmla="*/ 0 w 595"/>
                  <a:gd name="T19" fmla="*/ 0 h 1147"/>
                  <a:gd name="T20" fmla="*/ 0 w 595"/>
                  <a:gd name="T21" fmla="*/ 0 h 1147"/>
                  <a:gd name="T22" fmla="*/ 0 w 595"/>
                  <a:gd name="T23" fmla="*/ 0 h 1147"/>
                  <a:gd name="T24" fmla="*/ 0 w 595"/>
                  <a:gd name="T25" fmla="*/ 0 h 1147"/>
                  <a:gd name="T26" fmla="*/ 0 w 595"/>
                  <a:gd name="T27" fmla="*/ 0 h 1147"/>
                  <a:gd name="T28" fmla="*/ 0 w 595"/>
                  <a:gd name="T29" fmla="*/ 0 h 1147"/>
                  <a:gd name="T30" fmla="*/ 0 w 595"/>
                  <a:gd name="T31" fmla="*/ 0 h 1147"/>
                  <a:gd name="T32" fmla="*/ 0 w 595"/>
                  <a:gd name="T33" fmla="*/ 0 h 1147"/>
                  <a:gd name="T34" fmla="*/ 0 w 595"/>
                  <a:gd name="T35" fmla="*/ 0 h 1147"/>
                  <a:gd name="T36" fmla="*/ 0 w 595"/>
                  <a:gd name="T37" fmla="*/ 0 h 1147"/>
                  <a:gd name="T38" fmla="*/ 0 w 595"/>
                  <a:gd name="T39" fmla="*/ 0 h 1147"/>
                  <a:gd name="T40" fmla="*/ 0 w 595"/>
                  <a:gd name="T41" fmla="*/ 0 h 1147"/>
                  <a:gd name="T42" fmla="*/ 0 w 595"/>
                  <a:gd name="T43" fmla="*/ 0 h 1147"/>
                  <a:gd name="T44" fmla="*/ 0 w 595"/>
                  <a:gd name="T45" fmla="*/ 0 h 1147"/>
                  <a:gd name="T46" fmla="*/ 0 w 595"/>
                  <a:gd name="T47" fmla="*/ 0 h 1147"/>
                  <a:gd name="T48" fmla="*/ 0 w 595"/>
                  <a:gd name="T49" fmla="*/ 0 h 1147"/>
                  <a:gd name="T50" fmla="*/ 0 w 595"/>
                  <a:gd name="T51" fmla="*/ 0 h 1147"/>
                  <a:gd name="T52" fmla="*/ 0 w 595"/>
                  <a:gd name="T53" fmla="*/ 0 h 1147"/>
                  <a:gd name="T54" fmla="*/ 0 w 595"/>
                  <a:gd name="T55" fmla="*/ 0 h 1147"/>
                  <a:gd name="T56" fmla="*/ 0 w 595"/>
                  <a:gd name="T57" fmla="*/ 0 h 1147"/>
                  <a:gd name="T58" fmla="*/ 0 w 595"/>
                  <a:gd name="T59" fmla="*/ 0 h 11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1147"/>
                  <a:gd name="T92" fmla="*/ 595 w 595"/>
                  <a:gd name="T93" fmla="*/ 1147 h 11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1147">
                    <a:moveTo>
                      <a:pt x="466" y="707"/>
                    </a:moveTo>
                    <a:cubicBezTo>
                      <a:pt x="446" y="728"/>
                      <a:pt x="430" y="743"/>
                      <a:pt x="418" y="752"/>
                    </a:cubicBezTo>
                    <a:cubicBezTo>
                      <a:pt x="378" y="781"/>
                      <a:pt x="329" y="795"/>
                      <a:pt x="268" y="795"/>
                    </a:cubicBezTo>
                    <a:cubicBezTo>
                      <a:pt x="201" y="795"/>
                      <a:pt x="146" y="777"/>
                      <a:pt x="102" y="740"/>
                    </a:cubicBezTo>
                    <a:cubicBezTo>
                      <a:pt x="34" y="683"/>
                      <a:pt x="0" y="581"/>
                      <a:pt x="0" y="433"/>
                    </a:cubicBezTo>
                    <a:cubicBezTo>
                      <a:pt x="0" y="313"/>
                      <a:pt x="25" y="215"/>
                      <a:pt x="75" y="137"/>
                    </a:cubicBezTo>
                    <a:cubicBezTo>
                      <a:pt x="133" y="46"/>
                      <a:pt x="226" y="0"/>
                      <a:pt x="356" y="0"/>
                    </a:cubicBezTo>
                    <a:cubicBezTo>
                      <a:pt x="433" y="0"/>
                      <a:pt x="513" y="10"/>
                      <a:pt x="595" y="30"/>
                    </a:cubicBezTo>
                    <a:cubicBezTo>
                      <a:pt x="595" y="628"/>
                      <a:pt x="595" y="628"/>
                      <a:pt x="595" y="628"/>
                    </a:cubicBezTo>
                    <a:cubicBezTo>
                      <a:pt x="595" y="739"/>
                      <a:pt x="590" y="823"/>
                      <a:pt x="580" y="881"/>
                    </a:cubicBezTo>
                    <a:cubicBezTo>
                      <a:pt x="563" y="986"/>
                      <a:pt x="516" y="1059"/>
                      <a:pt x="441" y="1099"/>
                    </a:cubicBezTo>
                    <a:cubicBezTo>
                      <a:pt x="380" y="1131"/>
                      <a:pt x="299" y="1147"/>
                      <a:pt x="200" y="1147"/>
                    </a:cubicBezTo>
                    <a:cubicBezTo>
                      <a:pt x="172" y="1147"/>
                      <a:pt x="140" y="1145"/>
                      <a:pt x="103" y="1141"/>
                    </a:cubicBezTo>
                    <a:cubicBezTo>
                      <a:pt x="103" y="1064"/>
                      <a:pt x="103" y="1064"/>
                      <a:pt x="103" y="1064"/>
                    </a:cubicBezTo>
                    <a:cubicBezTo>
                      <a:pt x="136" y="1068"/>
                      <a:pt x="168" y="1069"/>
                      <a:pt x="199" y="1069"/>
                    </a:cubicBezTo>
                    <a:cubicBezTo>
                      <a:pt x="270" y="1069"/>
                      <a:pt x="322" y="1060"/>
                      <a:pt x="357" y="1041"/>
                    </a:cubicBezTo>
                    <a:cubicBezTo>
                      <a:pt x="408" y="1014"/>
                      <a:pt x="440" y="966"/>
                      <a:pt x="454" y="896"/>
                    </a:cubicBezTo>
                    <a:cubicBezTo>
                      <a:pt x="462" y="857"/>
                      <a:pt x="466" y="808"/>
                      <a:pt x="466" y="748"/>
                    </a:cubicBezTo>
                    <a:lnTo>
                      <a:pt x="466" y="707"/>
                    </a:lnTo>
                    <a:close/>
                    <a:moveTo>
                      <a:pt x="466" y="85"/>
                    </a:moveTo>
                    <a:cubicBezTo>
                      <a:pt x="430" y="80"/>
                      <a:pt x="398" y="78"/>
                      <a:pt x="369" y="78"/>
                    </a:cubicBezTo>
                    <a:cubicBezTo>
                      <a:pt x="315" y="78"/>
                      <a:pt x="272" y="89"/>
                      <a:pt x="242" y="111"/>
                    </a:cubicBezTo>
                    <a:cubicBezTo>
                      <a:pt x="207" y="136"/>
                      <a:pt x="179" y="180"/>
                      <a:pt x="159" y="244"/>
                    </a:cubicBezTo>
                    <a:cubicBezTo>
                      <a:pt x="141" y="299"/>
                      <a:pt x="132" y="364"/>
                      <a:pt x="132" y="438"/>
                    </a:cubicBezTo>
                    <a:cubicBezTo>
                      <a:pt x="132" y="540"/>
                      <a:pt x="149" y="615"/>
                      <a:pt x="183" y="662"/>
                    </a:cubicBezTo>
                    <a:cubicBezTo>
                      <a:pt x="209" y="699"/>
                      <a:pt x="243" y="718"/>
                      <a:pt x="286" y="718"/>
                    </a:cubicBezTo>
                    <a:cubicBezTo>
                      <a:pt x="323" y="718"/>
                      <a:pt x="357" y="706"/>
                      <a:pt x="388" y="683"/>
                    </a:cubicBezTo>
                    <a:cubicBezTo>
                      <a:pt x="420" y="660"/>
                      <a:pt x="442" y="629"/>
                      <a:pt x="455" y="592"/>
                    </a:cubicBezTo>
                    <a:cubicBezTo>
                      <a:pt x="462" y="572"/>
                      <a:pt x="466" y="543"/>
                      <a:pt x="466" y="505"/>
                    </a:cubicBezTo>
                    <a:lnTo>
                      <a:pt x="466" y="85"/>
                    </a:lnTo>
                    <a:close/>
                  </a:path>
                </a:pathLst>
              </a:custGeom>
              <a:solidFill>
                <a:srgbClr val="000000"/>
              </a:solidFill>
              <a:ln w="9525">
                <a:noFill/>
                <a:round/>
                <a:headEnd/>
                <a:tailEnd/>
              </a:ln>
            </p:spPr>
            <p:txBody>
              <a:bodyPr/>
              <a:lstStyle/>
              <a:p>
                <a:endParaRPr lang="en-US"/>
              </a:p>
            </p:txBody>
          </p:sp>
          <p:sp>
            <p:nvSpPr>
              <p:cNvPr id="67597" name="Freeform 15"/>
              <p:cNvSpPr>
                <a:spLocks/>
              </p:cNvSpPr>
              <p:nvPr/>
            </p:nvSpPr>
            <p:spPr bwMode="gray">
              <a:xfrm>
                <a:off x="2280" y="2561"/>
                <a:ext cx="67" cy="192"/>
              </a:xfrm>
              <a:custGeom>
                <a:avLst/>
                <a:gdLst>
                  <a:gd name="T0" fmla="*/ 0 w 332"/>
                  <a:gd name="T1" fmla="*/ 0 h 958"/>
                  <a:gd name="T2" fmla="*/ 0 w 332"/>
                  <a:gd name="T3" fmla="*/ 0 h 958"/>
                  <a:gd name="T4" fmla="*/ 0 w 332"/>
                  <a:gd name="T5" fmla="*/ 0 h 958"/>
                  <a:gd name="T6" fmla="*/ 0 w 332"/>
                  <a:gd name="T7" fmla="*/ 0 h 958"/>
                  <a:gd name="T8" fmla="*/ 0 w 332"/>
                  <a:gd name="T9" fmla="*/ 0 h 958"/>
                  <a:gd name="T10" fmla="*/ 0 w 332"/>
                  <a:gd name="T11" fmla="*/ 0 h 958"/>
                  <a:gd name="T12" fmla="*/ 0 w 332"/>
                  <a:gd name="T13" fmla="*/ 0 h 958"/>
                  <a:gd name="T14" fmla="*/ 0 w 332"/>
                  <a:gd name="T15" fmla="*/ 0 h 958"/>
                  <a:gd name="T16" fmla="*/ 0 w 332"/>
                  <a:gd name="T17" fmla="*/ 0 h 958"/>
                  <a:gd name="T18" fmla="*/ 0 w 332"/>
                  <a:gd name="T19" fmla="*/ 0 h 958"/>
                  <a:gd name="T20" fmla="*/ 0 w 332"/>
                  <a:gd name="T21" fmla="*/ 0 h 958"/>
                  <a:gd name="T22" fmla="*/ 0 w 332"/>
                  <a:gd name="T23" fmla="*/ 0 h 958"/>
                  <a:gd name="T24" fmla="*/ 0 w 332"/>
                  <a:gd name="T25" fmla="*/ 0 h 958"/>
                  <a:gd name="T26" fmla="*/ 0 w 332"/>
                  <a:gd name="T27" fmla="*/ 0 h 958"/>
                  <a:gd name="T28" fmla="*/ 0 w 332"/>
                  <a:gd name="T29" fmla="*/ 0 h 958"/>
                  <a:gd name="T30" fmla="*/ 0 w 332"/>
                  <a:gd name="T31" fmla="*/ 0 h 958"/>
                  <a:gd name="T32" fmla="*/ 0 w 332"/>
                  <a:gd name="T33" fmla="*/ 0 h 9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
                  <a:gd name="T52" fmla="*/ 0 h 958"/>
                  <a:gd name="T53" fmla="*/ 332 w 332"/>
                  <a:gd name="T54" fmla="*/ 958 h 9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9" y="858"/>
                      <a:pt x="203" y="869"/>
                      <a:pt x="235" y="873"/>
                    </a:cubicBezTo>
                    <a:cubicBezTo>
                      <a:pt x="245" y="875"/>
                      <a:pt x="264" y="875"/>
                      <a:pt x="290" y="875"/>
                    </a:cubicBezTo>
                    <a:cubicBezTo>
                      <a:pt x="332" y="875"/>
                      <a:pt x="332" y="875"/>
                      <a:pt x="332" y="875"/>
                    </a:cubicBezTo>
                    <a:cubicBezTo>
                      <a:pt x="332" y="958"/>
                      <a:pt x="332" y="958"/>
                      <a:pt x="332" y="958"/>
                    </a:cubicBezTo>
                    <a:cubicBezTo>
                      <a:pt x="263" y="958"/>
                      <a:pt x="263" y="958"/>
                      <a:pt x="263" y="958"/>
                    </a:cubicBezTo>
                    <a:cubicBezTo>
                      <a:pt x="207" y="958"/>
                      <a:pt x="164" y="953"/>
                      <a:pt x="132" y="945"/>
                    </a:cubicBezTo>
                    <a:cubicBezTo>
                      <a:pt x="67" y="927"/>
                      <a:pt x="27" y="884"/>
                      <a:pt x="12" y="817"/>
                    </a:cubicBezTo>
                    <a:cubicBezTo>
                      <a:pt x="4" y="781"/>
                      <a:pt x="0" y="731"/>
                      <a:pt x="0" y="667"/>
                    </a:cubicBezTo>
                    <a:lnTo>
                      <a:pt x="0" y="0"/>
                    </a:lnTo>
                    <a:close/>
                  </a:path>
                </a:pathLst>
              </a:custGeom>
              <a:solidFill>
                <a:srgbClr val="000000"/>
              </a:solidFill>
              <a:ln w="9525">
                <a:noFill/>
                <a:round/>
                <a:headEnd/>
                <a:tailEnd/>
              </a:ln>
            </p:spPr>
            <p:txBody>
              <a:bodyPr/>
              <a:lstStyle/>
              <a:p>
                <a:endParaRPr lang="en-US"/>
              </a:p>
            </p:txBody>
          </p:sp>
          <p:sp>
            <p:nvSpPr>
              <p:cNvPr id="67598" name="Freeform 16"/>
              <p:cNvSpPr>
                <a:spLocks noEditPoints="1"/>
              </p:cNvSpPr>
              <p:nvPr/>
            </p:nvSpPr>
            <p:spPr bwMode="gray">
              <a:xfrm>
                <a:off x="2374" y="2598"/>
                <a:ext cx="127" cy="159"/>
              </a:xfrm>
              <a:custGeom>
                <a:avLst/>
                <a:gdLst>
                  <a:gd name="T0" fmla="*/ 0 w 634"/>
                  <a:gd name="T1" fmla="*/ 0 h 795"/>
                  <a:gd name="T2" fmla="*/ 0 w 634"/>
                  <a:gd name="T3" fmla="*/ 0 h 795"/>
                  <a:gd name="T4" fmla="*/ 0 w 634"/>
                  <a:gd name="T5" fmla="*/ 0 h 795"/>
                  <a:gd name="T6" fmla="*/ 0 w 634"/>
                  <a:gd name="T7" fmla="*/ 0 h 795"/>
                  <a:gd name="T8" fmla="*/ 0 w 634"/>
                  <a:gd name="T9" fmla="*/ 0 h 795"/>
                  <a:gd name="T10" fmla="*/ 0 w 634"/>
                  <a:gd name="T11" fmla="*/ 0 h 795"/>
                  <a:gd name="T12" fmla="*/ 0 w 634"/>
                  <a:gd name="T13" fmla="*/ 0 h 795"/>
                  <a:gd name="T14" fmla="*/ 0 w 634"/>
                  <a:gd name="T15" fmla="*/ 0 h 795"/>
                  <a:gd name="T16" fmla="*/ 0 w 634"/>
                  <a:gd name="T17" fmla="*/ 0 h 795"/>
                  <a:gd name="T18" fmla="*/ 0 w 634"/>
                  <a:gd name="T19" fmla="*/ 0 h 795"/>
                  <a:gd name="T20" fmla="*/ 0 w 634"/>
                  <a:gd name="T21" fmla="*/ 0 h 795"/>
                  <a:gd name="T22" fmla="*/ 0 w 634"/>
                  <a:gd name="T23" fmla="*/ 0 h 795"/>
                  <a:gd name="T24" fmla="*/ 0 w 634"/>
                  <a:gd name="T25" fmla="*/ 0 h 795"/>
                  <a:gd name="T26" fmla="*/ 0 w 634"/>
                  <a:gd name="T27" fmla="*/ 0 h 795"/>
                  <a:gd name="T28" fmla="*/ 0 w 634"/>
                  <a:gd name="T29" fmla="*/ 0 h 795"/>
                  <a:gd name="T30" fmla="*/ 0 w 634"/>
                  <a:gd name="T31" fmla="*/ 0 h 795"/>
                  <a:gd name="T32" fmla="*/ 0 w 634"/>
                  <a:gd name="T33" fmla="*/ 0 h 7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4"/>
                  <a:gd name="T52" fmla="*/ 0 h 795"/>
                  <a:gd name="T53" fmla="*/ 634 w 634"/>
                  <a:gd name="T54" fmla="*/ 795 h 7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09" y="0"/>
                      <a:pt x="318" y="0"/>
                    </a:cubicBezTo>
                    <a:moveTo>
                      <a:pt x="318" y="78"/>
                    </a:moveTo>
                    <a:cubicBezTo>
                      <a:pt x="245" y="78"/>
                      <a:pt x="194" y="110"/>
                      <a:pt x="166" y="176"/>
                    </a:cubicBezTo>
                    <a:cubicBezTo>
                      <a:pt x="144" y="230"/>
                      <a:pt x="132" y="303"/>
                      <a:pt x="132" y="394"/>
                    </a:cubicBezTo>
                    <a:cubicBezTo>
                      <a:pt x="132" y="490"/>
                      <a:pt x="144" y="565"/>
                      <a:pt x="166"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p>
            </p:txBody>
          </p:sp>
          <p:sp>
            <p:nvSpPr>
              <p:cNvPr id="67599" name="Freeform 17"/>
              <p:cNvSpPr>
                <a:spLocks/>
              </p:cNvSpPr>
              <p:nvPr/>
            </p:nvSpPr>
            <p:spPr bwMode="gray">
              <a:xfrm>
                <a:off x="2538" y="2598"/>
                <a:ext cx="195" cy="155"/>
              </a:xfrm>
              <a:custGeom>
                <a:avLst/>
                <a:gdLst>
                  <a:gd name="T0" fmla="*/ 0 w 974"/>
                  <a:gd name="T1" fmla="*/ 0 h 775"/>
                  <a:gd name="T2" fmla="*/ 0 w 974"/>
                  <a:gd name="T3" fmla="*/ 0 h 775"/>
                  <a:gd name="T4" fmla="*/ 0 w 974"/>
                  <a:gd name="T5" fmla="*/ 0 h 775"/>
                  <a:gd name="T6" fmla="*/ 0 w 974"/>
                  <a:gd name="T7" fmla="*/ 0 h 775"/>
                  <a:gd name="T8" fmla="*/ 0 w 974"/>
                  <a:gd name="T9" fmla="*/ 0 h 775"/>
                  <a:gd name="T10" fmla="*/ 0 w 974"/>
                  <a:gd name="T11" fmla="*/ 0 h 775"/>
                  <a:gd name="T12" fmla="*/ 0 w 974"/>
                  <a:gd name="T13" fmla="*/ 0 h 775"/>
                  <a:gd name="T14" fmla="*/ 0 w 974"/>
                  <a:gd name="T15" fmla="*/ 0 h 775"/>
                  <a:gd name="T16" fmla="*/ 0 w 974"/>
                  <a:gd name="T17" fmla="*/ 0 h 775"/>
                  <a:gd name="T18" fmla="*/ 0 w 974"/>
                  <a:gd name="T19" fmla="*/ 0 h 775"/>
                  <a:gd name="T20" fmla="*/ 0 w 974"/>
                  <a:gd name="T21" fmla="*/ 0 h 775"/>
                  <a:gd name="T22" fmla="*/ 0 w 974"/>
                  <a:gd name="T23" fmla="*/ 0 h 775"/>
                  <a:gd name="T24" fmla="*/ 0 w 974"/>
                  <a:gd name="T25" fmla="*/ 0 h 775"/>
                  <a:gd name="T26" fmla="*/ 0 w 974"/>
                  <a:gd name="T27" fmla="*/ 0 h 775"/>
                  <a:gd name="T28" fmla="*/ 0 w 974"/>
                  <a:gd name="T29" fmla="*/ 0 h 775"/>
                  <a:gd name="T30" fmla="*/ 0 w 974"/>
                  <a:gd name="T31" fmla="*/ 0 h 775"/>
                  <a:gd name="T32" fmla="*/ 0 w 974"/>
                  <a:gd name="T33" fmla="*/ 0 h 775"/>
                  <a:gd name="T34" fmla="*/ 0 w 974"/>
                  <a:gd name="T35" fmla="*/ 0 h 775"/>
                  <a:gd name="T36" fmla="*/ 0 w 974"/>
                  <a:gd name="T37" fmla="*/ 0 h 775"/>
                  <a:gd name="T38" fmla="*/ 0 w 974"/>
                  <a:gd name="T39" fmla="*/ 0 h 775"/>
                  <a:gd name="T40" fmla="*/ 0 w 974"/>
                  <a:gd name="T41" fmla="*/ 0 h 7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4"/>
                  <a:gd name="T64" fmla="*/ 0 h 775"/>
                  <a:gd name="T65" fmla="*/ 974 w 974"/>
                  <a:gd name="T66" fmla="*/ 775 h 7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4" h="775">
                    <a:moveTo>
                      <a:pt x="0" y="775"/>
                    </a:moveTo>
                    <a:cubicBezTo>
                      <a:pt x="0" y="30"/>
                      <a:pt x="0" y="30"/>
                      <a:pt x="0" y="30"/>
                    </a:cubicBezTo>
                    <a:cubicBezTo>
                      <a:pt x="117" y="10"/>
                      <a:pt x="210" y="0"/>
                      <a:pt x="278" y="0"/>
                    </a:cubicBezTo>
                    <a:cubicBezTo>
                      <a:pt x="367" y="0"/>
                      <a:pt x="435" y="16"/>
                      <a:pt x="480" y="49"/>
                    </a:cubicBezTo>
                    <a:cubicBezTo>
                      <a:pt x="561" y="16"/>
                      <a:pt x="642" y="0"/>
                      <a:pt x="722" y="0"/>
                    </a:cubicBezTo>
                    <a:cubicBezTo>
                      <a:pt x="843" y="0"/>
                      <a:pt x="920" y="40"/>
                      <a:pt x="952" y="119"/>
                    </a:cubicBezTo>
                    <a:cubicBezTo>
                      <a:pt x="967" y="156"/>
                      <a:pt x="974" y="220"/>
                      <a:pt x="974" y="312"/>
                    </a:cubicBezTo>
                    <a:cubicBezTo>
                      <a:pt x="974" y="775"/>
                      <a:pt x="974" y="775"/>
                      <a:pt x="974" y="775"/>
                    </a:cubicBezTo>
                    <a:cubicBezTo>
                      <a:pt x="845" y="775"/>
                      <a:pt x="845" y="775"/>
                      <a:pt x="845" y="775"/>
                    </a:cubicBezTo>
                    <a:cubicBezTo>
                      <a:pt x="845" y="320"/>
                      <a:pt x="845" y="320"/>
                      <a:pt x="845" y="320"/>
                    </a:cubicBezTo>
                    <a:cubicBezTo>
                      <a:pt x="845" y="231"/>
                      <a:pt x="838" y="172"/>
                      <a:pt x="824" y="141"/>
                    </a:cubicBezTo>
                    <a:cubicBezTo>
                      <a:pt x="805" y="99"/>
                      <a:pt x="765" y="78"/>
                      <a:pt x="705" y="78"/>
                    </a:cubicBezTo>
                    <a:cubicBezTo>
                      <a:pt x="654" y="78"/>
                      <a:pt x="603" y="90"/>
                      <a:pt x="551" y="113"/>
                    </a:cubicBezTo>
                    <a:cubicBezTo>
                      <a:pt x="551" y="775"/>
                      <a:pt x="551" y="775"/>
                      <a:pt x="551" y="775"/>
                    </a:cubicBezTo>
                    <a:cubicBezTo>
                      <a:pt x="422" y="775"/>
                      <a:pt x="422" y="775"/>
                      <a:pt x="422" y="775"/>
                    </a:cubicBezTo>
                    <a:cubicBezTo>
                      <a:pt x="422" y="314"/>
                      <a:pt x="422" y="314"/>
                      <a:pt x="422" y="314"/>
                    </a:cubicBezTo>
                    <a:cubicBezTo>
                      <a:pt x="422" y="229"/>
                      <a:pt x="415" y="171"/>
                      <a:pt x="401" y="141"/>
                    </a:cubicBezTo>
                    <a:cubicBezTo>
                      <a:pt x="382" y="99"/>
                      <a:pt x="341" y="78"/>
                      <a:pt x="278" y="78"/>
                    </a:cubicBezTo>
                    <a:cubicBezTo>
                      <a:pt x="231" y="78"/>
                      <a:pt x="181" y="83"/>
                      <a:pt x="128" y="94"/>
                    </a:cubicBezTo>
                    <a:cubicBezTo>
                      <a:pt x="128" y="775"/>
                      <a:pt x="128" y="775"/>
                      <a:pt x="128" y="775"/>
                    </a:cubicBezTo>
                    <a:lnTo>
                      <a:pt x="0" y="775"/>
                    </a:lnTo>
                    <a:close/>
                  </a:path>
                </a:pathLst>
              </a:custGeom>
              <a:solidFill>
                <a:srgbClr val="000000"/>
              </a:solidFill>
              <a:ln w="9525">
                <a:noFill/>
                <a:round/>
                <a:headEnd/>
                <a:tailEnd/>
              </a:ln>
            </p:spPr>
            <p:txBody>
              <a:bodyPr/>
              <a:lstStyle/>
              <a:p>
                <a:endParaRPr lang="en-US"/>
              </a:p>
            </p:txBody>
          </p:sp>
          <p:sp>
            <p:nvSpPr>
              <p:cNvPr id="67600" name="Freeform 18"/>
              <p:cNvSpPr>
                <a:spLocks noEditPoints="1"/>
              </p:cNvSpPr>
              <p:nvPr/>
            </p:nvSpPr>
            <p:spPr bwMode="gray">
              <a:xfrm>
                <a:off x="2768" y="2598"/>
                <a:ext cx="127" cy="159"/>
              </a:xfrm>
              <a:custGeom>
                <a:avLst/>
                <a:gdLst>
                  <a:gd name="T0" fmla="*/ 0 w 635"/>
                  <a:gd name="T1" fmla="*/ 0 h 795"/>
                  <a:gd name="T2" fmla="*/ 0 w 635"/>
                  <a:gd name="T3" fmla="*/ 0 h 795"/>
                  <a:gd name="T4" fmla="*/ 0 w 635"/>
                  <a:gd name="T5" fmla="*/ 0 h 795"/>
                  <a:gd name="T6" fmla="*/ 0 w 635"/>
                  <a:gd name="T7" fmla="*/ 0 h 795"/>
                  <a:gd name="T8" fmla="*/ 0 w 635"/>
                  <a:gd name="T9" fmla="*/ 0 h 795"/>
                  <a:gd name="T10" fmla="*/ 0 w 635"/>
                  <a:gd name="T11" fmla="*/ 0 h 795"/>
                  <a:gd name="T12" fmla="*/ 0 w 635"/>
                  <a:gd name="T13" fmla="*/ 0 h 795"/>
                  <a:gd name="T14" fmla="*/ 0 w 635"/>
                  <a:gd name="T15" fmla="*/ 0 h 795"/>
                  <a:gd name="T16" fmla="*/ 0 w 635"/>
                  <a:gd name="T17" fmla="*/ 0 h 795"/>
                  <a:gd name="T18" fmla="*/ 0 w 635"/>
                  <a:gd name="T19" fmla="*/ 0 h 795"/>
                  <a:gd name="T20" fmla="*/ 0 w 635"/>
                  <a:gd name="T21" fmla="*/ 0 h 795"/>
                  <a:gd name="T22" fmla="*/ 0 w 635"/>
                  <a:gd name="T23" fmla="*/ 0 h 795"/>
                  <a:gd name="T24" fmla="*/ 0 w 635"/>
                  <a:gd name="T25" fmla="*/ 0 h 795"/>
                  <a:gd name="T26" fmla="*/ 0 w 635"/>
                  <a:gd name="T27" fmla="*/ 0 h 795"/>
                  <a:gd name="T28" fmla="*/ 0 w 635"/>
                  <a:gd name="T29" fmla="*/ 0 h 795"/>
                  <a:gd name="T30" fmla="*/ 0 w 635"/>
                  <a:gd name="T31" fmla="*/ 0 h 795"/>
                  <a:gd name="T32" fmla="*/ 0 w 635"/>
                  <a:gd name="T33" fmla="*/ 0 h 7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795"/>
                  <a:gd name="T53" fmla="*/ 635 w 635"/>
                  <a:gd name="T54" fmla="*/ 795 h 7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795">
                    <a:moveTo>
                      <a:pt x="318" y="0"/>
                    </a:moveTo>
                    <a:cubicBezTo>
                      <a:pt x="426" y="0"/>
                      <a:pt x="506" y="36"/>
                      <a:pt x="559" y="107"/>
                    </a:cubicBezTo>
                    <a:cubicBezTo>
                      <a:pt x="609" y="176"/>
                      <a:pt x="635" y="273"/>
                      <a:pt x="635" y="398"/>
                    </a:cubicBezTo>
                    <a:cubicBezTo>
                      <a:pt x="635" y="521"/>
                      <a:pt x="609" y="618"/>
                      <a:pt x="559" y="688"/>
                    </a:cubicBezTo>
                    <a:cubicBezTo>
                      <a:pt x="507" y="760"/>
                      <a:pt x="427" y="795"/>
                      <a:pt x="319" y="795"/>
                    </a:cubicBezTo>
                    <a:cubicBezTo>
                      <a:pt x="107" y="795"/>
                      <a:pt x="0" y="661"/>
                      <a:pt x="0" y="393"/>
                    </a:cubicBezTo>
                    <a:cubicBezTo>
                      <a:pt x="0" y="271"/>
                      <a:pt x="26" y="176"/>
                      <a:pt x="77" y="107"/>
                    </a:cubicBezTo>
                    <a:cubicBezTo>
                      <a:pt x="129" y="36"/>
                      <a:pt x="209"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p>
            </p:txBody>
          </p:sp>
          <p:sp>
            <p:nvSpPr>
              <p:cNvPr id="67601" name="Freeform 19"/>
              <p:cNvSpPr>
                <a:spLocks/>
              </p:cNvSpPr>
              <p:nvPr/>
            </p:nvSpPr>
            <p:spPr bwMode="gray">
              <a:xfrm>
                <a:off x="2934" y="2598"/>
                <a:ext cx="65" cy="155"/>
              </a:xfrm>
              <a:custGeom>
                <a:avLst/>
                <a:gdLst>
                  <a:gd name="T0" fmla="*/ 0 w 326"/>
                  <a:gd name="T1" fmla="*/ 0 h 775"/>
                  <a:gd name="T2" fmla="*/ 0 w 326"/>
                  <a:gd name="T3" fmla="*/ 0 h 775"/>
                  <a:gd name="T4" fmla="*/ 0 w 326"/>
                  <a:gd name="T5" fmla="*/ 0 h 775"/>
                  <a:gd name="T6" fmla="*/ 0 w 326"/>
                  <a:gd name="T7" fmla="*/ 0 h 775"/>
                  <a:gd name="T8" fmla="*/ 0 w 326"/>
                  <a:gd name="T9" fmla="*/ 0 h 775"/>
                  <a:gd name="T10" fmla="*/ 0 w 326"/>
                  <a:gd name="T11" fmla="*/ 0 h 775"/>
                  <a:gd name="T12" fmla="*/ 0 w 326"/>
                  <a:gd name="T13" fmla="*/ 0 h 775"/>
                  <a:gd name="T14" fmla="*/ 0 60000 65536"/>
                  <a:gd name="T15" fmla="*/ 0 60000 65536"/>
                  <a:gd name="T16" fmla="*/ 0 60000 65536"/>
                  <a:gd name="T17" fmla="*/ 0 60000 65536"/>
                  <a:gd name="T18" fmla="*/ 0 60000 65536"/>
                  <a:gd name="T19" fmla="*/ 0 60000 65536"/>
                  <a:gd name="T20" fmla="*/ 0 60000 65536"/>
                  <a:gd name="T21" fmla="*/ 0 w 326"/>
                  <a:gd name="T22" fmla="*/ 0 h 775"/>
                  <a:gd name="T23" fmla="*/ 326 w 326"/>
                  <a:gd name="T24" fmla="*/ 775 h 7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775">
                    <a:moveTo>
                      <a:pt x="0" y="775"/>
                    </a:moveTo>
                    <a:cubicBezTo>
                      <a:pt x="0" y="33"/>
                      <a:pt x="0" y="33"/>
                      <a:pt x="0" y="33"/>
                    </a:cubicBezTo>
                    <a:cubicBezTo>
                      <a:pt x="99" y="12"/>
                      <a:pt x="207" y="1"/>
                      <a:pt x="326" y="0"/>
                    </a:cubicBezTo>
                    <a:cubicBezTo>
                      <a:pt x="326" y="81"/>
                      <a:pt x="326" y="81"/>
                      <a:pt x="326" y="81"/>
                    </a:cubicBezTo>
                    <a:cubicBezTo>
                      <a:pt x="254" y="81"/>
                      <a:pt x="188" y="86"/>
                      <a:pt x="129" y="94"/>
                    </a:cubicBezTo>
                    <a:cubicBezTo>
                      <a:pt x="129" y="775"/>
                      <a:pt x="129" y="775"/>
                      <a:pt x="129" y="775"/>
                    </a:cubicBezTo>
                    <a:lnTo>
                      <a:pt x="0" y="775"/>
                    </a:lnTo>
                    <a:close/>
                  </a:path>
                </a:pathLst>
              </a:custGeom>
              <a:solidFill>
                <a:srgbClr val="000000"/>
              </a:solidFill>
              <a:ln w="9525">
                <a:noFill/>
                <a:round/>
                <a:headEnd/>
                <a:tailEnd/>
              </a:ln>
            </p:spPr>
            <p:txBody>
              <a:bodyPr/>
              <a:lstStyle/>
              <a:p>
                <a:endParaRPr lang="en-US"/>
              </a:p>
            </p:txBody>
          </p:sp>
          <p:sp>
            <p:nvSpPr>
              <p:cNvPr id="67602" name="Freeform 20"/>
              <p:cNvSpPr>
                <a:spLocks/>
              </p:cNvSpPr>
              <p:nvPr/>
            </p:nvSpPr>
            <p:spPr bwMode="gray">
              <a:xfrm>
                <a:off x="3028" y="2598"/>
                <a:ext cx="65" cy="155"/>
              </a:xfrm>
              <a:custGeom>
                <a:avLst/>
                <a:gdLst>
                  <a:gd name="T0" fmla="*/ 0 w 326"/>
                  <a:gd name="T1" fmla="*/ 0 h 775"/>
                  <a:gd name="T2" fmla="*/ 0 w 326"/>
                  <a:gd name="T3" fmla="*/ 0 h 775"/>
                  <a:gd name="T4" fmla="*/ 0 w 326"/>
                  <a:gd name="T5" fmla="*/ 0 h 775"/>
                  <a:gd name="T6" fmla="*/ 0 w 326"/>
                  <a:gd name="T7" fmla="*/ 0 h 775"/>
                  <a:gd name="T8" fmla="*/ 0 w 326"/>
                  <a:gd name="T9" fmla="*/ 0 h 775"/>
                  <a:gd name="T10" fmla="*/ 0 w 326"/>
                  <a:gd name="T11" fmla="*/ 0 h 775"/>
                  <a:gd name="T12" fmla="*/ 0 w 326"/>
                  <a:gd name="T13" fmla="*/ 0 h 775"/>
                  <a:gd name="T14" fmla="*/ 0 60000 65536"/>
                  <a:gd name="T15" fmla="*/ 0 60000 65536"/>
                  <a:gd name="T16" fmla="*/ 0 60000 65536"/>
                  <a:gd name="T17" fmla="*/ 0 60000 65536"/>
                  <a:gd name="T18" fmla="*/ 0 60000 65536"/>
                  <a:gd name="T19" fmla="*/ 0 60000 65536"/>
                  <a:gd name="T20" fmla="*/ 0 60000 65536"/>
                  <a:gd name="T21" fmla="*/ 0 w 326"/>
                  <a:gd name="T22" fmla="*/ 0 h 775"/>
                  <a:gd name="T23" fmla="*/ 326 w 326"/>
                  <a:gd name="T24" fmla="*/ 775 h 7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775">
                    <a:moveTo>
                      <a:pt x="0" y="775"/>
                    </a:moveTo>
                    <a:cubicBezTo>
                      <a:pt x="0" y="33"/>
                      <a:pt x="0" y="33"/>
                      <a:pt x="0" y="33"/>
                    </a:cubicBezTo>
                    <a:cubicBezTo>
                      <a:pt x="99" y="12"/>
                      <a:pt x="207" y="1"/>
                      <a:pt x="326" y="0"/>
                    </a:cubicBezTo>
                    <a:cubicBezTo>
                      <a:pt x="326" y="81"/>
                      <a:pt x="326" y="81"/>
                      <a:pt x="326" y="81"/>
                    </a:cubicBezTo>
                    <a:cubicBezTo>
                      <a:pt x="253" y="81"/>
                      <a:pt x="188" y="86"/>
                      <a:pt x="129" y="94"/>
                    </a:cubicBezTo>
                    <a:cubicBezTo>
                      <a:pt x="129" y="775"/>
                      <a:pt x="129" y="775"/>
                      <a:pt x="129" y="775"/>
                    </a:cubicBezTo>
                    <a:lnTo>
                      <a:pt x="0" y="775"/>
                    </a:lnTo>
                    <a:close/>
                  </a:path>
                </a:pathLst>
              </a:custGeom>
              <a:solidFill>
                <a:srgbClr val="000000"/>
              </a:solidFill>
              <a:ln w="9525">
                <a:noFill/>
                <a:round/>
                <a:headEnd/>
                <a:tailEnd/>
              </a:ln>
            </p:spPr>
            <p:txBody>
              <a:bodyPr/>
              <a:lstStyle/>
              <a:p>
                <a:endParaRPr lang="en-US"/>
              </a:p>
            </p:txBody>
          </p:sp>
          <p:sp>
            <p:nvSpPr>
              <p:cNvPr id="67603" name="Freeform 21"/>
              <p:cNvSpPr>
                <a:spLocks noEditPoints="1"/>
              </p:cNvSpPr>
              <p:nvPr/>
            </p:nvSpPr>
            <p:spPr bwMode="gray">
              <a:xfrm>
                <a:off x="3110" y="2598"/>
                <a:ext cx="127" cy="159"/>
              </a:xfrm>
              <a:custGeom>
                <a:avLst/>
                <a:gdLst>
                  <a:gd name="T0" fmla="*/ 0 w 634"/>
                  <a:gd name="T1" fmla="*/ 0 h 795"/>
                  <a:gd name="T2" fmla="*/ 0 w 634"/>
                  <a:gd name="T3" fmla="*/ 0 h 795"/>
                  <a:gd name="T4" fmla="*/ 0 w 634"/>
                  <a:gd name="T5" fmla="*/ 0 h 795"/>
                  <a:gd name="T6" fmla="*/ 0 w 634"/>
                  <a:gd name="T7" fmla="*/ 0 h 795"/>
                  <a:gd name="T8" fmla="*/ 0 w 634"/>
                  <a:gd name="T9" fmla="*/ 0 h 795"/>
                  <a:gd name="T10" fmla="*/ 0 w 634"/>
                  <a:gd name="T11" fmla="*/ 0 h 795"/>
                  <a:gd name="T12" fmla="*/ 0 w 634"/>
                  <a:gd name="T13" fmla="*/ 0 h 795"/>
                  <a:gd name="T14" fmla="*/ 0 w 634"/>
                  <a:gd name="T15" fmla="*/ 0 h 795"/>
                  <a:gd name="T16" fmla="*/ 0 w 634"/>
                  <a:gd name="T17" fmla="*/ 0 h 795"/>
                  <a:gd name="T18" fmla="*/ 0 w 634"/>
                  <a:gd name="T19" fmla="*/ 0 h 795"/>
                  <a:gd name="T20" fmla="*/ 0 w 634"/>
                  <a:gd name="T21" fmla="*/ 0 h 795"/>
                  <a:gd name="T22" fmla="*/ 0 w 634"/>
                  <a:gd name="T23" fmla="*/ 0 h 795"/>
                  <a:gd name="T24" fmla="*/ 0 w 634"/>
                  <a:gd name="T25" fmla="*/ 0 h 795"/>
                  <a:gd name="T26" fmla="*/ 0 w 634"/>
                  <a:gd name="T27" fmla="*/ 0 h 795"/>
                  <a:gd name="T28" fmla="*/ 0 w 634"/>
                  <a:gd name="T29" fmla="*/ 0 h 795"/>
                  <a:gd name="T30" fmla="*/ 0 w 634"/>
                  <a:gd name="T31" fmla="*/ 0 h 795"/>
                  <a:gd name="T32" fmla="*/ 0 w 634"/>
                  <a:gd name="T33" fmla="*/ 0 h 7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4"/>
                  <a:gd name="T52" fmla="*/ 0 h 795"/>
                  <a:gd name="T53" fmla="*/ 634 w 634"/>
                  <a:gd name="T54" fmla="*/ 795 h 7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4" h="795">
                    <a:moveTo>
                      <a:pt x="317" y="0"/>
                    </a:moveTo>
                    <a:cubicBezTo>
                      <a:pt x="425" y="0"/>
                      <a:pt x="505" y="36"/>
                      <a:pt x="558" y="107"/>
                    </a:cubicBezTo>
                    <a:cubicBezTo>
                      <a:pt x="608" y="176"/>
                      <a:pt x="634" y="273"/>
                      <a:pt x="634" y="398"/>
                    </a:cubicBezTo>
                    <a:cubicBezTo>
                      <a:pt x="634" y="521"/>
                      <a:pt x="608" y="618"/>
                      <a:pt x="558" y="688"/>
                    </a:cubicBezTo>
                    <a:cubicBezTo>
                      <a:pt x="506" y="760"/>
                      <a:pt x="426" y="795"/>
                      <a:pt x="318" y="795"/>
                    </a:cubicBezTo>
                    <a:cubicBezTo>
                      <a:pt x="106" y="795"/>
                      <a:pt x="0" y="661"/>
                      <a:pt x="0" y="393"/>
                    </a:cubicBezTo>
                    <a:cubicBezTo>
                      <a:pt x="0" y="271"/>
                      <a:pt x="25" y="176"/>
                      <a:pt x="76" y="107"/>
                    </a:cubicBezTo>
                    <a:cubicBezTo>
                      <a:pt x="128" y="36"/>
                      <a:pt x="209" y="0"/>
                      <a:pt x="317" y="0"/>
                    </a:cubicBezTo>
                    <a:moveTo>
                      <a:pt x="317" y="78"/>
                    </a:moveTo>
                    <a:cubicBezTo>
                      <a:pt x="244" y="78"/>
                      <a:pt x="194" y="110"/>
                      <a:pt x="166" y="176"/>
                    </a:cubicBezTo>
                    <a:cubicBezTo>
                      <a:pt x="143" y="230"/>
                      <a:pt x="132" y="303"/>
                      <a:pt x="132" y="394"/>
                    </a:cubicBezTo>
                    <a:cubicBezTo>
                      <a:pt x="132" y="490"/>
                      <a:pt x="143" y="565"/>
                      <a:pt x="166" y="619"/>
                    </a:cubicBezTo>
                    <a:cubicBezTo>
                      <a:pt x="194" y="685"/>
                      <a:pt x="244" y="718"/>
                      <a:pt x="317" y="718"/>
                    </a:cubicBezTo>
                    <a:cubicBezTo>
                      <a:pt x="390" y="718"/>
                      <a:pt x="440" y="685"/>
                      <a:pt x="468" y="619"/>
                    </a:cubicBezTo>
                    <a:cubicBezTo>
                      <a:pt x="490" y="565"/>
                      <a:pt x="502" y="491"/>
                      <a:pt x="502" y="398"/>
                    </a:cubicBezTo>
                    <a:cubicBezTo>
                      <a:pt x="502" y="302"/>
                      <a:pt x="490" y="228"/>
                      <a:pt x="468" y="176"/>
                    </a:cubicBezTo>
                    <a:cubicBezTo>
                      <a:pt x="439" y="110"/>
                      <a:pt x="389" y="78"/>
                      <a:pt x="317" y="78"/>
                    </a:cubicBezTo>
                  </a:path>
                </a:pathLst>
              </a:custGeom>
              <a:solidFill>
                <a:srgbClr val="000000"/>
              </a:solidFill>
              <a:ln w="9525">
                <a:noFill/>
                <a:round/>
                <a:headEnd/>
                <a:tailEnd/>
              </a:ln>
            </p:spPr>
            <p:txBody>
              <a:bodyPr/>
              <a:lstStyle/>
              <a:p>
                <a:endParaRPr lang="en-US"/>
              </a:p>
            </p:txBody>
          </p:sp>
          <p:sp>
            <p:nvSpPr>
              <p:cNvPr id="67604" name="Freeform 22"/>
              <p:cNvSpPr>
                <a:spLocks/>
              </p:cNvSpPr>
              <p:nvPr/>
            </p:nvSpPr>
            <p:spPr bwMode="gray">
              <a:xfrm>
                <a:off x="3253" y="2602"/>
                <a:ext cx="195" cy="151"/>
              </a:xfrm>
              <a:custGeom>
                <a:avLst/>
                <a:gdLst>
                  <a:gd name="T0" fmla="*/ 0 w 971"/>
                  <a:gd name="T1" fmla="*/ 0 h 754"/>
                  <a:gd name="T2" fmla="*/ 0 w 971"/>
                  <a:gd name="T3" fmla="*/ 0 h 754"/>
                  <a:gd name="T4" fmla="*/ 0 w 971"/>
                  <a:gd name="T5" fmla="*/ 0 h 754"/>
                  <a:gd name="T6" fmla="*/ 0 w 971"/>
                  <a:gd name="T7" fmla="*/ 0 h 754"/>
                  <a:gd name="T8" fmla="*/ 0 w 971"/>
                  <a:gd name="T9" fmla="*/ 0 h 754"/>
                  <a:gd name="T10" fmla="*/ 0 w 971"/>
                  <a:gd name="T11" fmla="*/ 0 h 754"/>
                  <a:gd name="T12" fmla="*/ 0 w 971"/>
                  <a:gd name="T13" fmla="*/ 0 h 754"/>
                  <a:gd name="T14" fmla="*/ 0 w 971"/>
                  <a:gd name="T15" fmla="*/ 0 h 754"/>
                  <a:gd name="T16" fmla="*/ 0 w 971"/>
                  <a:gd name="T17" fmla="*/ 0 h 754"/>
                  <a:gd name="T18" fmla="*/ 0 w 971"/>
                  <a:gd name="T19" fmla="*/ 0 h 754"/>
                  <a:gd name="T20" fmla="*/ 0 w 971"/>
                  <a:gd name="T21" fmla="*/ 0 h 754"/>
                  <a:gd name="T22" fmla="*/ 0 w 971"/>
                  <a:gd name="T23" fmla="*/ 0 h 754"/>
                  <a:gd name="T24" fmla="*/ 0 w 971"/>
                  <a:gd name="T25" fmla="*/ 0 h 754"/>
                  <a:gd name="T26" fmla="*/ 0 w 971"/>
                  <a:gd name="T27" fmla="*/ 0 h 754"/>
                  <a:gd name="T28" fmla="*/ 0 w 971"/>
                  <a:gd name="T29" fmla="*/ 0 h 754"/>
                  <a:gd name="T30" fmla="*/ 0 w 971"/>
                  <a:gd name="T31" fmla="*/ 0 h 7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1"/>
                  <a:gd name="T49" fmla="*/ 0 h 754"/>
                  <a:gd name="T50" fmla="*/ 971 w 971"/>
                  <a:gd name="T51" fmla="*/ 754 h 7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8" y="0"/>
                      <a:pt x="558" y="0"/>
                      <a:pt x="558"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7" y="266"/>
                      <a:pt x="517" y="266"/>
                      <a:pt x="517" y="266"/>
                    </a:cubicBezTo>
                    <a:cubicBezTo>
                      <a:pt x="509"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w="9525">
                <a:noFill/>
                <a:round/>
                <a:headEnd/>
                <a:tailEnd/>
              </a:ln>
            </p:spPr>
            <p:txBody>
              <a:bodyPr/>
              <a:lstStyle/>
              <a:p>
                <a:endParaRPr lang="en-US"/>
              </a:p>
            </p:txBody>
          </p:sp>
          <p:sp>
            <p:nvSpPr>
              <p:cNvPr id="67605" name="Freeform 23"/>
              <p:cNvSpPr>
                <a:spLocks/>
              </p:cNvSpPr>
              <p:nvPr/>
            </p:nvSpPr>
            <p:spPr bwMode="gray">
              <a:xfrm>
                <a:off x="3525" y="2602"/>
                <a:ext cx="194" cy="151"/>
              </a:xfrm>
              <a:custGeom>
                <a:avLst/>
                <a:gdLst>
                  <a:gd name="T0" fmla="*/ 0 w 971"/>
                  <a:gd name="T1" fmla="*/ 0 h 754"/>
                  <a:gd name="T2" fmla="*/ 0 w 971"/>
                  <a:gd name="T3" fmla="*/ 0 h 754"/>
                  <a:gd name="T4" fmla="*/ 0 w 971"/>
                  <a:gd name="T5" fmla="*/ 0 h 754"/>
                  <a:gd name="T6" fmla="*/ 0 w 971"/>
                  <a:gd name="T7" fmla="*/ 0 h 754"/>
                  <a:gd name="T8" fmla="*/ 0 w 971"/>
                  <a:gd name="T9" fmla="*/ 0 h 754"/>
                  <a:gd name="T10" fmla="*/ 0 w 971"/>
                  <a:gd name="T11" fmla="*/ 0 h 754"/>
                  <a:gd name="T12" fmla="*/ 0 w 971"/>
                  <a:gd name="T13" fmla="*/ 0 h 754"/>
                  <a:gd name="T14" fmla="*/ 0 w 971"/>
                  <a:gd name="T15" fmla="*/ 0 h 754"/>
                  <a:gd name="T16" fmla="*/ 0 w 971"/>
                  <a:gd name="T17" fmla="*/ 0 h 754"/>
                  <a:gd name="T18" fmla="*/ 0 w 971"/>
                  <a:gd name="T19" fmla="*/ 0 h 754"/>
                  <a:gd name="T20" fmla="*/ 0 w 971"/>
                  <a:gd name="T21" fmla="*/ 0 h 754"/>
                  <a:gd name="T22" fmla="*/ 0 w 971"/>
                  <a:gd name="T23" fmla="*/ 0 h 754"/>
                  <a:gd name="T24" fmla="*/ 0 w 971"/>
                  <a:gd name="T25" fmla="*/ 0 h 754"/>
                  <a:gd name="T26" fmla="*/ 0 w 971"/>
                  <a:gd name="T27" fmla="*/ 0 h 754"/>
                  <a:gd name="T28" fmla="*/ 0 w 971"/>
                  <a:gd name="T29" fmla="*/ 0 h 754"/>
                  <a:gd name="T30" fmla="*/ 0 w 971"/>
                  <a:gd name="T31" fmla="*/ 0 h 7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1"/>
                  <a:gd name="T49" fmla="*/ 0 h 754"/>
                  <a:gd name="T50" fmla="*/ 971 w 971"/>
                  <a:gd name="T51" fmla="*/ 754 h 7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9" y="0"/>
                      <a:pt x="559" y="0"/>
                      <a:pt x="559"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8" y="266"/>
                      <a:pt x="518" y="266"/>
                      <a:pt x="518" y="266"/>
                    </a:cubicBezTo>
                    <a:cubicBezTo>
                      <a:pt x="510"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w="9525">
                <a:noFill/>
                <a:round/>
                <a:headEnd/>
                <a:tailEnd/>
              </a:ln>
            </p:spPr>
            <p:txBody>
              <a:bodyPr/>
              <a:lstStyle/>
              <a:p>
                <a:endParaRPr lang="en-US"/>
              </a:p>
            </p:txBody>
          </p:sp>
          <p:sp>
            <p:nvSpPr>
              <p:cNvPr id="67606" name="Freeform 24"/>
              <p:cNvSpPr>
                <a:spLocks noEditPoints="1"/>
              </p:cNvSpPr>
              <p:nvPr/>
            </p:nvSpPr>
            <p:spPr bwMode="gray">
              <a:xfrm>
                <a:off x="3745" y="2547"/>
                <a:ext cx="31" cy="206"/>
              </a:xfrm>
              <a:custGeom>
                <a:avLst/>
                <a:gdLst>
                  <a:gd name="T0" fmla="*/ 0 w 157"/>
                  <a:gd name="T1" fmla="*/ 0 h 1031"/>
                  <a:gd name="T2" fmla="*/ 0 w 157"/>
                  <a:gd name="T3" fmla="*/ 0 h 1031"/>
                  <a:gd name="T4" fmla="*/ 0 w 157"/>
                  <a:gd name="T5" fmla="*/ 0 h 1031"/>
                  <a:gd name="T6" fmla="*/ 0 w 157"/>
                  <a:gd name="T7" fmla="*/ 0 h 1031"/>
                  <a:gd name="T8" fmla="*/ 0 w 157"/>
                  <a:gd name="T9" fmla="*/ 0 h 1031"/>
                  <a:gd name="T10" fmla="*/ 0 w 157"/>
                  <a:gd name="T11" fmla="*/ 0 h 1031"/>
                  <a:gd name="T12" fmla="*/ 0 w 157"/>
                  <a:gd name="T13" fmla="*/ 0 h 1031"/>
                  <a:gd name="T14" fmla="*/ 0 w 157"/>
                  <a:gd name="T15" fmla="*/ 0 h 1031"/>
                  <a:gd name="T16" fmla="*/ 0 w 157"/>
                  <a:gd name="T17" fmla="*/ 0 h 1031"/>
                  <a:gd name="T18" fmla="*/ 0 w 157"/>
                  <a:gd name="T19" fmla="*/ 0 h 1031"/>
                  <a:gd name="T20" fmla="*/ 0 w 157"/>
                  <a:gd name="T21" fmla="*/ 0 h 1031"/>
                  <a:gd name="T22" fmla="*/ 0 w 157"/>
                  <a:gd name="T23" fmla="*/ 0 h 1031"/>
                  <a:gd name="T24" fmla="*/ 0 w 157"/>
                  <a:gd name="T25" fmla="*/ 0 h 1031"/>
                  <a:gd name="T26" fmla="*/ 0 w 157"/>
                  <a:gd name="T27" fmla="*/ 0 h 10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031"/>
                  <a:gd name="T44" fmla="*/ 157 w 157"/>
                  <a:gd name="T45" fmla="*/ 1031 h 10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031">
                    <a:moveTo>
                      <a:pt x="79" y="0"/>
                    </a:moveTo>
                    <a:cubicBezTo>
                      <a:pt x="102" y="0"/>
                      <a:pt x="122" y="9"/>
                      <a:pt x="137" y="26"/>
                    </a:cubicBezTo>
                    <a:cubicBezTo>
                      <a:pt x="151" y="42"/>
                      <a:pt x="157" y="59"/>
                      <a:pt x="157" y="79"/>
                    </a:cubicBezTo>
                    <a:cubicBezTo>
                      <a:pt x="157" y="103"/>
                      <a:pt x="149" y="123"/>
                      <a:pt x="132" y="139"/>
                    </a:cubicBezTo>
                    <a:cubicBezTo>
                      <a:pt x="117" y="152"/>
                      <a:pt x="99" y="159"/>
                      <a:pt x="78" y="159"/>
                    </a:cubicBezTo>
                    <a:cubicBezTo>
                      <a:pt x="55" y="159"/>
                      <a:pt x="35" y="150"/>
                      <a:pt x="20" y="133"/>
                    </a:cubicBezTo>
                    <a:cubicBezTo>
                      <a:pt x="6" y="118"/>
                      <a:pt x="0" y="99"/>
                      <a:pt x="0" y="78"/>
                    </a:cubicBezTo>
                    <a:cubicBezTo>
                      <a:pt x="0" y="56"/>
                      <a:pt x="9" y="37"/>
                      <a:pt x="26" y="20"/>
                    </a:cubicBezTo>
                    <a:cubicBezTo>
                      <a:pt x="41" y="7"/>
                      <a:pt x="58" y="0"/>
                      <a:pt x="79" y="0"/>
                    </a:cubicBezTo>
                    <a:moveTo>
                      <a:pt x="16" y="277"/>
                    </a:moveTo>
                    <a:cubicBezTo>
                      <a:pt x="144" y="277"/>
                      <a:pt x="144" y="277"/>
                      <a:pt x="144" y="277"/>
                    </a:cubicBezTo>
                    <a:cubicBezTo>
                      <a:pt x="144" y="1031"/>
                      <a:pt x="144" y="1031"/>
                      <a:pt x="144" y="1031"/>
                    </a:cubicBezTo>
                    <a:cubicBezTo>
                      <a:pt x="16" y="1031"/>
                      <a:pt x="16" y="1031"/>
                      <a:pt x="16" y="1031"/>
                    </a:cubicBezTo>
                    <a:lnTo>
                      <a:pt x="16" y="277"/>
                    </a:lnTo>
                    <a:close/>
                  </a:path>
                </a:pathLst>
              </a:custGeom>
              <a:solidFill>
                <a:srgbClr val="000000"/>
              </a:solidFill>
              <a:ln w="9525">
                <a:noFill/>
                <a:round/>
                <a:headEnd/>
                <a:tailEnd/>
              </a:ln>
            </p:spPr>
            <p:txBody>
              <a:bodyPr/>
              <a:lstStyle/>
              <a:p>
                <a:endParaRPr lang="en-US"/>
              </a:p>
            </p:txBody>
          </p:sp>
          <p:sp>
            <p:nvSpPr>
              <p:cNvPr id="67607" name="Freeform 25"/>
              <p:cNvSpPr>
                <a:spLocks/>
              </p:cNvSpPr>
              <p:nvPr/>
            </p:nvSpPr>
            <p:spPr bwMode="gray">
              <a:xfrm>
                <a:off x="3820" y="2561"/>
                <a:ext cx="67" cy="192"/>
              </a:xfrm>
              <a:custGeom>
                <a:avLst/>
                <a:gdLst>
                  <a:gd name="T0" fmla="*/ 0 w 332"/>
                  <a:gd name="T1" fmla="*/ 0 h 958"/>
                  <a:gd name="T2" fmla="*/ 0 w 332"/>
                  <a:gd name="T3" fmla="*/ 0 h 958"/>
                  <a:gd name="T4" fmla="*/ 0 w 332"/>
                  <a:gd name="T5" fmla="*/ 0 h 958"/>
                  <a:gd name="T6" fmla="*/ 0 w 332"/>
                  <a:gd name="T7" fmla="*/ 0 h 958"/>
                  <a:gd name="T8" fmla="*/ 0 w 332"/>
                  <a:gd name="T9" fmla="*/ 0 h 958"/>
                  <a:gd name="T10" fmla="*/ 0 w 332"/>
                  <a:gd name="T11" fmla="*/ 0 h 958"/>
                  <a:gd name="T12" fmla="*/ 0 w 332"/>
                  <a:gd name="T13" fmla="*/ 0 h 958"/>
                  <a:gd name="T14" fmla="*/ 0 w 332"/>
                  <a:gd name="T15" fmla="*/ 0 h 958"/>
                  <a:gd name="T16" fmla="*/ 0 w 332"/>
                  <a:gd name="T17" fmla="*/ 0 h 958"/>
                  <a:gd name="T18" fmla="*/ 0 w 332"/>
                  <a:gd name="T19" fmla="*/ 0 h 958"/>
                  <a:gd name="T20" fmla="*/ 0 w 332"/>
                  <a:gd name="T21" fmla="*/ 0 h 958"/>
                  <a:gd name="T22" fmla="*/ 0 w 332"/>
                  <a:gd name="T23" fmla="*/ 0 h 958"/>
                  <a:gd name="T24" fmla="*/ 0 w 332"/>
                  <a:gd name="T25" fmla="*/ 0 h 958"/>
                  <a:gd name="T26" fmla="*/ 0 w 332"/>
                  <a:gd name="T27" fmla="*/ 0 h 958"/>
                  <a:gd name="T28" fmla="*/ 0 w 332"/>
                  <a:gd name="T29" fmla="*/ 0 h 958"/>
                  <a:gd name="T30" fmla="*/ 0 w 332"/>
                  <a:gd name="T31" fmla="*/ 0 h 958"/>
                  <a:gd name="T32" fmla="*/ 0 w 332"/>
                  <a:gd name="T33" fmla="*/ 0 h 9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
                  <a:gd name="T52" fmla="*/ 0 h 958"/>
                  <a:gd name="T53" fmla="*/ 332 w 332"/>
                  <a:gd name="T54" fmla="*/ 958 h 9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8" y="858"/>
                      <a:pt x="202" y="869"/>
                      <a:pt x="234" y="873"/>
                    </a:cubicBezTo>
                    <a:cubicBezTo>
                      <a:pt x="245" y="875"/>
                      <a:pt x="263" y="875"/>
                      <a:pt x="289" y="875"/>
                    </a:cubicBezTo>
                    <a:cubicBezTo>
                      <a:pt x="332" y="875"/>
                      <a:pt x="332" y="875"/>
                      <a:pt x="332" y="875"/>
                    </a:cubicBezTo>
                    <a:cubicBezTo>
                      <a:pt x="332" y="958"/>
                      <a:pt x="332" y="958"/>
                      <a:pt x="332" y="958"/>
                    </a:cubicBezTo>
                    <a:cubicBezTo>
                      <a:pt x="262" y="958"/>
                      <a:pt x="262" y="958"/>
                      <a:pt x="262" y="958"/>
                    </a:cubicBezTo>
                    <a:cubicBezTo>
                      <a:pt x="207" y="958"/>
                      <a:pt x="163" y="953"/>
                      <a:pt x="132" y="945"/>
                    </a:cubicBezTo>
                    <a:cubicBezTo>
                      <a:pt x="66" y="927"/>
                      <a:pt x="26" y="884"/>
                      <a:pt x="11" y="817"/>
                    </a:cubicBezTo>
                    <a:cubicBezTo>
                      <a:pt x="4" y="781"/>
                      <a:pt x="0" y="731"/>
                      <a:pt x="0" y="667"/>
                    </a:cubicBezTo>
                    <a:lnTo>
                      <a:pt x="0" y="0"/>
                    </a:lnTo>
                    <a:close/>
                  </a:path>
                </a:pathLst>
              </a:custGeom>
              <a:solidFill>
                <a:srgbClr val="000000"/>
              </a:solidFill>
              <a:ln w="9525">
                <a:noFill/>
                <a:round/>
                <a:headEnd/>
                <a:tailEnd/>
              </a:ln>
            </p:spPr>
            <p:txBody>
              <a:bodyPr/>
              <a:lstStyle/>
              <a:p>
                <a:endParaRPr lang="en-US"/>
              </a:p>
            </p:txBody>
          </p:sp>
          <p:sp>
            <p:nvSpPr>
              <p:cNvPr id="67608" name="Freeform 26"/>
              <p:cNvSpPr>
                <a:spLocks/>
              </p:cNvSpPr>
              <p:nvPr/>
            </p:nvSpPr>
            <p:spPr bwMode="gray">
              <a:xfrm>
                <a:off x="3918" y="2526"/>
                <a:ext cx="114" cy="227"/>
              </a:xfrm>
              <a:custGeom>
                <a:avLst/>
                <a:gdLst>
                  <a:gd name="T0" fmla="*/ 0 w 572"/>
                  <a:gd name="T1" fmla="*/ 0 h 1136"/>
                  <a:gd name="T2" fmla="*/ 0 w 572"/>
                  <a:gd name="T3" fmla="*/ 0 h 1136"/>
                  <a:gd name="T4" fmla="*/ 0 w 572"/>
                  <a:gd name="T5" fmla="*/ 0 h 1136"/>
                  <a:gd name="T6" fmla="*/ 0 w 572"/>
                  <a:gd name="T7" fmla="*/ 0 h 1136"/>
                  <a:gd name="T8" fmla="*/ 0 w 572"/>
                  <a:gd name="T9" fmla="*/ 0 h 1136"/>
                  <a:gd name="T10" fmla="*/ 0 w 572"/>
                  <a:gd name="T11" fmla="*/ 0 h 1136"/>
                  <a:gd name="T12" fmla="*/ 0 w 572"/>
                  <a:gd name="T13" fmla="*/ 0 h 1136"/>
                  <a:gd name="T14" fmla="*/ 0 w 572"/>
                  <a:gd name="T15" fmla="*/ 0 h 1136"/>
                  <a:gd name="T16" fmla="*/ 0 w 572"/>
                  <a:gd name="T17" fmla="*/ 0 h 1136"/>
                  <a:gd name="T18" fmla="*/ 0 w 572"/>
                  <a:gd name="T19" fmla="*/ 0 h 1136"/>
                  <a:gd name="T20" fmla="*/ 0 w 572"/>
                  <a:gd name="T21" fmla="*/ 0 h 1136"/>
                  <a:gd name="T22" fmla="*/ 0 w 572"/>
                  <a:gd name="T23" fmla="*/ 0 h 1136"/>
                  <a:gd name="T24" fmla="*/ 0 w 572"/>
                  <a:gd name="T25" fmla="*/ 0 h 1136"/>
                  <a:gd name="T26" fmla="*/ 0 w 572"/>
                  <a:gd name="T27" fmla="*/ 0 h 1136"/>
                  <a:gd name="T28" fmla="*/ 0 w 572"/>
                  <a:gd name="T29" fmla="*/ 0 h 1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2"/>
                  <a:gd name="T46" fmla="*/ 0 h 1136"/>
                  <a:gd name="T47" fmla="*/ 572 w 572"/>
                  <a:gd name="T48" fmla="*/ 1136 h 1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2" h="1136">
                    <a:moveTo>
                      <a:pt x="0" y="1136"/>
                    </a:moveTo>
                    <a:cubicBezTo>
                      <a:pt x="0" y="0"/>
                      <a:pt x="0" y="0"/>
                      <a:pt x="0" y="0"/>
                    </a:cubicBezTo>
                    <a:cubicBezTo>
                      <a:pt x="129" y="0"/>
                      <a:pt x="129" y="0"/>
                      <a:pt x="129" y="0"/>
                    </a:cubicBezTo>
                    <a:cubicBezTo>
                      <a:pt x="129" y="400"/>
                      <a:pt x="129" y="400"/>
                      <a:pt x="129" y="400"/>
                    </a:cubicBezTo>
                    <a:cubicBezTo>
                      <a:pt x="196" y="374"/>
                      <a:pt x="259"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6" y="439"/>
                    </a:cubicBezTo>
                    <a:cubicBezTo>
                      <a:pt x="256" y="439"/>
                      <a:pt x="197" y="454"/>
                      <a:pt x="129" y="485"/>
                    </a:cubicBezTo>
                    <a:cubicBezTo>
                      <a:pt x="129" y="1136"/>
                      <a:pt x="129" y="1136"/>
                      <a:pt x="129" y="1136"/>
                    </a:cubicBezTo>
                    <a:lnTo>
                      <a:pt x="0" y="1136"/>
                    </a:lnTo>
                    <a:close/>
                  </a:path>
                </a:pathLst>
              </a:custGeom>
              <a:solidFill>
                <a:srgbClr val="000000"/>
              </a:solidFill>
              <a:ln w="9525">
                <a:noFill/>
                <a:round/>
                <a:headEnd/>
                <a:tailEnd/>
              </a:ln>
            </p:spPr>
            <p:txBody>
              <a:bodyPr/>
              <a:lstStyle/>
              <a:p>
                <a:endParaRPr lang="en-US"/>
              </a:p>
            </p:txBody>
          </p:sp>
          <p:sp>
            <p:nvSpPr>
              <p:cNvPr id="67609" name="Freeform 27"/>
              <p:cNvSpPr>
                <a:spLocks/>
              </p:cNvSpPr>
              <p:nvPr/>
            </p:nvSpPr>
            <p:spPr bwMode="gray">
              <a:xfrm>
                <a:off x="4128" y="2602"/>
                <a:ext cx="126" cy="223"/>
              </a:xfrm>
              <a:custGeom>
                <a:avLst/>
                <a:gdLst>
                  <a:gd name="T0" fmla="*/ 56 w 126"/>
                  <a:gd name="T1" fmla="*/ 153 h 223"/>
                  <a:gd name="T2" fmla="*/ 0 w 126"/>
                  <a:gd name="T3" fmla="*/ 0 h 223"/>
                  <a:gd name="T4" fmla="*/ 27 w 126"/>
                  <a:gd name="T5" fmla="*/ 0 h 223"/>
                  <a:gd name="T6" fmla="*/ 67 w 126"/>
                  <a:gd name="T7" fmla="*/ 120 h 223"/>
                  <a:gd name="T8" fmla="*/ 104 w 126"/>
                  <a:gd name="T9" fmla="*/ 0 h 223"/>
                  <a:gd name="T10" fmla="*/ 126 w 126"/>
                  <a:gd name="T11" fmla="*/ 0 h 223"/>
                  <a:gd name="T12" fmla="*/ 51 w 126"/>
                  <a:gd name="T13" fmla="*/ 223 h 223"/>
                  <a:gd name="T14" fmla="*/ 29 w 126"/>
                  <a:gd name="T15" fmla="*/ 223 h 223"/>
                  <a:gd name="T16" fmla="*/ 56 w 126"/>
                  <a:gd name="T17" fmla="*/ 153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223"/>
                  <a:gd name="T29" fmla="*/ 126 w 126"/>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223">
                    <a:moveTo>
                      <a:pt x="56" y="153"/>
                    </a:moveTo>
                    <a:lnTo>
                      <a:pt x="0" y="0"/>
                    </a:lnTo>
                    <a:lnTo>
                      <a:pt x="27" y="0"/>
                    </a:lnTo>
                    <a:lnTo>
                      <a:pt x="67" y="120"/>
                    </a:lnTo>
                    <a:lnTo>
                      <a:pt x="104" y="0"/>
                    </a:lnTo>
                    <a:lnTo>
                      <a:pt x="126" y="0"/>
                    </a:lnTo>
                    <a:lnTo>
                      <a:pt x="51" y="223"/>
                    </a:lnTo>
                    <a:lnTo>
                      <a:pt x="29" y="223"/>
                    </a:lnTo>
                    <a:lnTo>
                      <a:pt x="56" y="153"/>
                    </a:lnTo>
                    <a:close/>
                  </a:path>
                </a:pathLst>
              </a:custGeom>
              <a:solidFill>
                <a:srgbClr val="000000"/>
              </a:solidFill>
              <a:ln w="9525">
                <a:noFill/>
                <a:round/>
                <a:headEnd/>
                <a:tailEnd/>
              </a:ln>
            </p:spPr>
            <p:txBody>
              <a:bodyPr/>
              <a:lstStyle/>
              <a:p>
                <a:endParaRPr lang="en-US"/>
              </a:p>
            </p:txBody>
          </p:sp>
          <p:sp>
            <p:nvSpPr>
              <p:cNvPr id="67610" name="Freeform 28"/>
              <p:cNvSpPr>
                <a:spLocks noEditPoints="1"/>
              </p:cNvSpPr>
              <p:nvPr/>
            </p:nvSpPr>
            <p:spPr bwMode="gray">
              <a:xfrm>
                <a:off x="4270" y="2598"/>
                <a:ext cx="127" cy="159"/>
              </a:xfrm>
              <a:custGeom>
                <a:avLst/>
                <a:gdLst>
                  <a:gd name="T0" fmla="*/ 0 w 634"/>
                  <a:gd name="T1" fmla="*/ 0 h 795"/>
                  <a:gd name="T2" fmla="*/ 0 w 634"/>
                  <a:gd name="T3" fmla="*/ 0 h 795"/>
                  <a:gd name="T4" fmla="*/ 0 w 634"/>
                  <a:gd name="T5" fmla="*/ 0 h 795"/>
                  <a:gd name="T6" fmla="*/ 0 w 634"/>
                  <a:gd name="T7" fmla="*/ 0 h 795"/>
                  <a:gd name="T8" fmla="*/ 0 w 634"/>
                  <a:gd name="T9" fmla="*/ 0 h 795"/>
                  <a:gd name="T10" fmla="*/ 0 w 634"/>
                  <a:gd name="T11" fmla="*/ 0 h 795"/>
                  <a:gd name="T12" fmla="*/ 0 w 634"/>
                  <a:gd name="T13" fmla="*/ 0 h 795"/>
                  <a:gd name="T14" fmla="*/ 0 w 634"/>
                  <a:gd name="T15" fmla="*/ 0 h 795"/>
                  <a:gd name="T16" fmla="*/ 0 w 634"/>
                  <a:gd name="T17" fmla="*/ 0 h 795"/>
                  <a:gd name="T18" fmla="*/ 0 w 634"/>
                  <a:gd name="T19" fmla="*/ 0 h 795"/>
                  <a:gd name="T20" fmla="*/ 0 w 634"/>
                  <a:gd name="T21" fmla="*/ 0 h 795"/>
                  <a:gd name="T22" fmla="*/ 0 w 634"/>
                  <a:gd name="T23" fmla="*/ 0 h 795"/>
                  <a:gd name="T24" fmla="*/ 0 w 634"/>
                  <a:gd name="T25" fmla="*/ 0 h 795"/>
                  <a:gd name="T26" fmla="*/ 0 w 634"/>
                  <a:gd name="T27" fmla="*/ 0 h 795"/>
                  <a:gd name="T28" fmla="*/ 0 w 634"/>
                  <a:gd name="T29" fmla="*/ 0 h 795"/>
                  <a:gd name="T30" fmla="*/ 0 w 634"/>
                  <a:gd name="T31" fmla="*/ 0 h 795"/>
                  <a:gd name="T32" fmla="*/ 0 w 634"/>
                  <a:gd name="T33" fmla="*/ 0 h 7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4"/>
                  <a:gd name="T52" fmla="*/ 0 h 795"/>
                  <a:gd name="T53" fmla="*/ 634 w 634"/>
                  <a:gd name="T54" fmla="*/ 795 h 7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10"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endParaRPr lang="en-US"/>
              </a:p>
            </p:txBody>
          </p:sp>
          <p:sp>
            <p:nvSpPr>
              <p:cNvPr id="67611" name="Freeform 29"/>
              <p:cNvSpPr>
                <a:spLocks/>
              </p:cNvSpPr>
              <p:nvPr/>
            </p:nvSpPr>
            <p:spPr bwMode="gray">
              <a:xfrm>
                <a:off x="4433" y="2602"/>
                <a:ext cx="110" cy="155"/>
              </a:xfrm>
              <a:custGeom>
                <a:avLst/>
                <a:gdLst>
                  <a:gd name="T0" fmla="*/ 0 w 550"/>
                  <a:gd name="T1" fmla="*/ 0 h 774"/>
                  <a:gd name="T2" fmla="*/ 0 w 550"/>
                  <a:gd name="T3" fmla="*/ 0 h 774"/>
                  <a:gd name="T4" fmla="*/ 0 w 550"/>
                  <a:gd name="T5" fmla="*/ 0 h 774"/>
                  <a:gd name="T6" fmla="*/ 0 w 550"/>
                  <a:gd name="T7" fmla="*/ 0 h 774"/>
                  <a:gd name="T8" fmla="*/ 0 w 550"/>
                  <a:gd name="T9" fmla="*/ 0 h 774"/>
                  <a:gd name="T10" fmla="*/ 0 w 550"/>
                  <a:gd name="T11" fmla="*/ 0 h 774"/>
                  <a:gd name="T12" fmla="*/ 0 w 550"/>
                  <a:gd name="T13" fmla="*/ 0 h 774"/>
                  <a:gd name="T14" fmla="*/ 0 w 550"/>
                  <a:gd name="T15" fmla="*/ 0 h 774"/>
                  <a:gd name="T16" fmla="*/ 0 w 550"/>
                  <a:gd name="T17" fmla="*/ 0 h 774"/>
                  <a:gd name="T18" fmla="*/ 0 w 550"/>
                  <a:gd name="T19" fmla="*/ 0 h 774"/>
                  <a:gd name="T20" fmla="*/ 0 w 550"/>
                  <a:gd name="T21" fmla="*/ 0 h 774"/>
                  <a:gd name="T22" fmla="*/ 0 w 550"/>
                  <a:gd name="T23" fmla="*/ 0 h 774"/>
                  <a:gd name="T24" fmla="*/ 0 w 550"/>
                  <a:gd name="T25" fmla="*/ 0 h 774"/>
                  <a:gd name="T26" fmla="*/ 0 w 550"/>
                  <a:gd name="T27" fmla="*/ 0 h 774"/>
                  <a:gd name="T28" fmla="*/ 0 w 550"/>
                  <a:gd name="T29" fmla="*/ 0 h 7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0"/>
                  <a:gd name="T46" fmla="*/ 0 h 774"/>
                  <a:gd name="T47" fmla="*/ 550 w 550"/>
                  <a:gd name="T48" fmla="*/ 774 h 7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0" h="774">
                    <a:moveTo>
                      <a:pt x="0" y="0"/>
                    </a:moveTo>
                    <a:cubicBezTo>
                      <a:pt x="129" y="0"/>
                      <a:pt x="129" y="0"/>
                      <a:pt x="129" y="0"/>
                    </a:cubicBezTo>
                    <a:cubicBezTo>
                      <a:pt x="129" y="465"/>
                      <a:pt x="129" y="465"/>
                      <a:pt x="129" y="465"/>
                    </a:cubicBezTo>
                    <a:cubicBezTo>
                      <a:pt x="129" y="550"/>
                      <a:pt x="137" y="608"/>
                      <a:pt x="152" y="636"/>
                    </a:cubicBezTo>
                    <a:cubicBezTo>
                      <a:pt x="165" y="660"/>
                      <a:pt x="183" y="676"/>
                      <a:pt x="206" y="685"/>
                    </a:cubicBezTo>
                    <a:cubicBezTo>
                      <a:pt x="225" y="693"/>
                      <a:pt x="253" y="697"/>
                      <a:pt x="289" y="697"/>
                    </a:cubicBezTo>
                    <a:cubicBezTo>
                      <a:pt x="331" y="697"/>
                      <a:pt x="375" y="690"/>
                      <a:pt x="422" y="677"/>
                    </a:cubicBezTo>
                    <a:cubicBezTo>
                      <a:pt x="422" y="0"/>
                      <a:pt x="422" y="0"/>
                      <a:pt x="422" y="0"/>
                    </a:cubicBezTo>
                    <a:cubicBezTo>
                      <a:pt x="550" y="0"/>
                      <a:pt x="550" y="0"/>
                      <a:pt x="550" y="0"/>
                    </a:cubicBezTo>
                    <a:cubicBezTo>
                      <a:pt x="550" y="742"/>
                      <a:pt x="550" y="742"/>
                      <a:pt x="550" y="742"/>
                    </a:cubicBezTo>
                    <a:cubicBezTo>
                      <a:pt x="455" y="763"/>
                      <a:pt x="365" y="774"/>
                      <a:pt x="281" y="774"/>
                    </a:cubicBezTo>
                    <a:cubicBezTo>
                      <a:pt x="196" y="774"/>
                      <a:pt x="132" y="761"/>
                      <a:pt x="90" y="734"/>
                    </a:cubicBezTo>
                    <a:cubicBezTo>
                      <a:pt x="43" y="704"/>
                      <a:pt x="15" y="657"/>
                      <a:pt x="7" y="593"/>
                    </a:cubicBezTo>
                    <a:cubicBezTo>
                      <a:pt x="2" y="563"/>
                      <a:pt x="0" y="523"/>
                      <a:pt x="0" y="475"/>
                    </a:cubicBezTo>
                    <a:lnTo>
                      <a:pt x="0" y="0"/>
                    </a:lnTo>
                    <a:close/>
                  </a:path>
                </a:pathLst>
              </a:custGeom>
              <a:solidFill>
                <a:srgbClr val="000000"/>
              </a:solidFill>
              <a:ln w="9525">
                <a:noFill/>
                <a:round/>
                <a:headEnd/>
                <a:tailEnd/>
              </a:ln>
            </p:spPr>
            <p:txBody>
              <a:bodyPr/>
              <a:lstStyle/>
              <a:p>
                <a:endParaRPr lang="en-US"/>
              </a:p>
            </p:txBody>
          </p:sp>
          <p:sp>
            <p:nvSpPr>
              <p:cNvPr id="67612" name="Freeform 30"/>
              <p:cNvSpPr>
                <a:spLocks/>
              </p:cNvSpPr>
              <p:nvPr/>
            </p:nvSpPr>
            <p:spPr bwMode="gray">
              <a:xfrm>
                <a:off x="2479" y="1143"/>
                <a:ext cx="496" cy="383"/>
              </a:xfrm>
              <a:custGeom>
                <a:avLst/>
                <a:gdLst>
                  <a:gd name="T0" fmla="*/ 0 w 2477"/>
                  <a:gd name="T1" fmla="*/ 0 h 1913"/>
                  <a:gd name="T2" fmla="*/ 0 w 2477"/>
                  <a:gd name="T3" fmla="*/ 0 h 1913"/>
                  <a:gd name="T4" fmla="*/ 0 w 2477"/>
                  <a:gd name="T5" fmla="*/ 0 h 1913"/>
                  <a:gd name="T6" fmla="*/ 0 w 2477"/>
                  <a:gd name="T7" fmla="*/ 0 h 1913"/>
                  <a:gd name="T8" fmla="*/ 0 w 2477"/>
                  <a:gd name="T9" fmla="*/ 0 h 1913"/>
                  <a:gd name="T10" fmla="*/ 0 w 2477"/>
                  <a:gd name="T11" fmla="*/ 0 h 1913"/>
                  <a:gd name="T12" fmla="*/ 0 w 2477"/>
                  <a:gd name="T13" fmla="*/ 0 h 1913"/>
                  <a:gd name="T14" fmla="*/ 0 w 2477"/>
                  <a:gd name="T15" fmla="*/ 0 h 1913"/>
                  <a:gd name="T16" fmla="*/ 0 w 2477"/>
                  <a:gd name="T17" fmla="*/ 0 h 1913"/>
                  <a:gd name="T18" fmla="*/ 0 w 2477"/>
                  <a:gd name="T19" fmla="*/ 0 h 1913"/>
                  <a:gd name="T20" fmla="*/ 0 w 2477"/>
                  <a:gd name="T21" fmla="*/ 0 h 1913"/>
                  <a:gd name="T22" fmla="*/ 0 w 2477"/>
                  <a:gd name="T23" fmla="*/ 0 h 1913"/>
                  <a:gd name="T24" fmla="*/ 0 w 2477"/>
                  <a:gd name="T25" fmla="*/ 0 h 1913"/>
                  <a:gd name="T26" fmla="*/ 0 w 2477"/>
                  <a:gd name="T27" fmla="*/ 0 h 1913"/>
                  <a:gd name="T28" fmla="*/ 0 w 2477"/>
                  <a:gd name="T29" fmla="*/ 0 h 1913"/>
                  <a:gd name="T30" fmla="*/ 0 w 2477"/>
                  <a:gd name="T31" fmla="*/ 0 h 1913"/>
                  <a:gd name="T32" fmla="*/ 0 w 2477"/>
                  <a:gd name="T33" fmla="*/ 0 h 1913"/>
                  <a:gd name="T34" fmla="*/ 0 w 2477"/>
                  <a:gd name="T35" fmla="*/ 0 h 1913"/>
                  <a:gd name="T36" fmla="*/ 0 w 2477"/>
                  <a:gd name="T37" fmla="*/ 0 h 1913"/>
                  <a:gd name="T38" fmla="*/ 0 w 2477"/>
                  <a:gd name="T39" fmla="*/ 0 h 1913"/>
                  <a:gd name="T40" fmla="*/ 0 w 2477"/>
                  <a:gd name="T41" fmla="*/ 0 h 1913"/>
                  <a:gd name="T42" fmla="*/ 0 w 2477"/>
                  <a:gd name="T43" fmla="*/ 0 h 19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77"/>
                  <a:gd name="T67" fmla="*/ 0 h 1913"/>
                  <a:gd name="T68" fmla="*/ 2477 w 2477"/>
                  <a:gd name="T69" fmla="*/ 1913 h 19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77" h="1913">
                    <a:moveTo>
                      <a:pt x="1006" y="801"/>
                    </a:moveTo>
                    <a:cubicBezTo>
                      <a:pt x="916" y="722"/>
                      <a:pt x="771" y="674"/>
                      <a:pt x="627" y="673"/>
                    </a:cubicBezTo>
                    <a:cubicBezTo>
                      <a:pt x="283" y="672"/>
                      <a:pt x="2" y="944"/>
                      <a:pt x="1" y="1294"/>
                    </a:cubicBezTo>
                    <a:cubicBezTo>
                      <a:pt x="0" y="1638"/>
                      <a:pt x="283" y="1911"/>
                      <a:pt x="627" y="1912"/>
                    </a:cubicBezTo>
                    <a:cubicBezTo>
                      <a:pt x="820" y="1913"/>
                      <a:pt x="988" y="1834"/>
                      <a:pt x="1103" y="1696"/>
                    </a:cubicBezTo>
                    <a:cubicBezTo>
                      <a:pt x="1103" y="1355"/>
                      <a:pt x="1103" y="1355"/>
                      <a:pt x="1103" y="1355"/>
                    </a:cubicBezTo>
                    <a:cubicBezTo>
                      <a:pt x="1042" y="1461"/>
                      <a:pt x="918" y="1597"/>
                      <a:pt x="807" y="1643"/>
                    </a:cubicBezTo>
                    <a:cubicBezTo>
                      <a:pt x="751" y="1666"/>
                      <a:pt x="694" y="1681"/>
                      <a:pt x="627" y="1681"/>
                    </a:cubicBezTo>
                    <a:cubicBezTo>
                      <a:pt x="412" y="1681"/>
                      <a:pt x="235" y="1514"/>
                      <a:pt x="235" y="1294"/>
                    </a:cubicBezTo>
                    <a:cubicBezTo>
                      <a:pt x="235" y="1091"/>
                      <a:pt x="398" y="904"/>
                      <a:pt x="627" y="905"/>
                    </a:cubicBezTo>
                    <a:cubicBezTo>
                      <a:pt x="734" y="905"/>
                      <a:pt x="831" y="949"/>
                      <a:pt x="902" y="1019"/>
                    </a:cubicBezTo>
                    <a:cubicBezTo>
                      <a:pt x="976" y="1090"/>
                      <a:pt x="1090" y="1239"/>
                      <a:pt x="1145" y="1298"/>
                    </a:cubicBezTo>
                    <a:cubicBezTo>
                      <a:pt x="1285" y="1449"/>
                      <a:pt x="1486" y="1543"/>
                      <a:pt x="1708" y="1544"/>
                    </a:cubicBezTo>
                    <a:cubicBezTo>
                      <a:pt x="2132" y="1545"/>
                      <a:pt x="2477" y="1201"/>
                      <a:pt x="2477" y="777"/>
                    </a:cubicBezTo>
                    <a:cubicBezTo>
                      <a:pt x="2477" y="353"/>
                      <a:pt x="2132" y="0"/>
                      <a:pt x="1708" y="0"/>
                    </a:cubicBezTo>
                    <a:cubicBezTo>
                      <a:pt x="1461" y="0"/>
                      <a:pt x="1244" y="129"/>
                      <a:pt x="1103" y="309"/>
                    </a:cubicBezTo>
                    <a:cubicBezTo>
                      <a:pt x="1103" y="771"/>
                      <a:pt x="1103" y="771"/>
                      <a:pt x="1103" y="771"/>
                    </a:cubicBezTo>
                    <a:cubicBezTo>
                      <a:pt x="1210" y="478"/>
                      <a:pt x="1404" y="244"/>
                      <a:pt x="1708" y="244"/>
                    </a:cubicBezTo>
                    <a:cubicBezTo>
                      <a:pt x="2000" y="244"/>
                      <a:pt x="2237" y="485"/>
                      <a:pt x="2236" y="777"/>
                    </a:cubicBezTo>
                    <a:cubicBezTo>
                      <a:pt x="2235" y="1069"/>
                      <a:pt x="2000" y="1305"/>
                      <a:pt x="1708" y="1305"/>
                    </a:cubicBezTo>
                    <a:cubicBezTo>
                      <a:pt x="1578" y="1304"/>
                      <a:pt x="1457" y="1257"/>
                      <a:pt x="1365" y="1179"/>
                    </a:cubicBezTo>
                    <a:cubicBezTo>
                      <a:pt x="1251" y="1090"/>
                      <a:pt x="1124" y="901"/>
                      <a:pt x="1006" y="801"/>
                    </a:cubicBezTo>
                  </a:path>
                </a:pathLst>
              </a:custGeom>
              <a:solidFill>
                <a:srgbClr val="FF0000"/>
              </a:solidFill>
              <a:ln w="9525">
                <a:noFill/>
                <a:round/>
                <a:headEnd/>
                <a:tailEnd/>
              </a:ln>
            </p:spPr>
            <p:txBody>
              <a:bodyPr/>
              <a:lstStyle/>
              <a:p>
                <a:endParaRPr lang="en-US"/>
              </a:p>
            </p:txBody>
          </p:sp>
          <p:sp>
            <p:nvSpPr>
              <p:cNvPr id="67613" name="Freeform 31"/>
              <p:cNvSpPr>
                <a:spLocks/>
              </p:cNvSpPr>
              <p:nvPr/>
            </p:nvSpPr>
            <p:spPr bwMode="gray">
              <a:xfrm>
                <a:off x="1671" y="1560"/>
                <a:ext cx="340" cy="556"/>
              </a:xfrm>
              <a:custGeom>
                <a:avLst/>
                <a:gdLst>
                  <a:gd name="T0" fmla="*/ 0 w 1700"/>
                  <a:gd name="T1" fmla="*/ 0 h 2777"/>
                  <a:gd name="T2" fmla="*/ 0 w 1700"/>
                  <a:gd name="T3" fmla="*/ 0 h 2777"/>
                  <a:gd name="T4" fmla="*/ 0 w 1700"/>
                  <a:gd name="T5" fmla="*/ 0 h 2777"/>
                  <a:gd name="T6" fmla="*/ 0 w 1700"/>
                  <a:gd name="T7" fmla="*/ 0 h 2777"/>
                  <a:gd name="T8" fmla="*/ 0 w 1700"/>
                  <a:gd name="T9" fmla="*/ 0 h 2777"/>
                  <a:gd name="T10" fmla="*/ 0 w 1700"/>
                  <a:gd name="T11" fmla="*/ 0 h 2777"/>
                  <a:gd name="T12" fmla="*/ 0 w 1700"/>
                  <a:gd name="T13" fmla="*/ 0 h 2777"/>
                  <a:gd name="T14" fmla="*/ 0 w 1700"/>
                  <a:gd name="T15" fmla="*/ 0 h 2777"/>
                  <a:gd name="T16" fmla="*/ 0 w 1700"/>
                  <a:gd name="T17" fmla="*/ 0 h 2777"/>
                  <a:gd name="T18" fmla="*/ 0 w 1700"/>
                  <a:gd name="T19" fmla="*/ 0 h 2777"/>
                  <a:gd name="T20" fmla="*/ 0 w 1700"/>
                  <a:gd name="T21" fmla="*/ 0 h 2777"/>
                  <a:gd name="T22" fmla="*/ 0 w 1700"/>
                  <a:gd name="T23" fmla="*/ 0 h 2777"/>
                  <a:gd name="T24" fmla="*/ 0 w 1700"/>
                  <a:gd name="T25" fmla="*/ 0 h 2777"/>
                  <a:gd name="T26" fmla="*/ 0 w 1700"/>
                  <a:gd name="T27" fmla="*/ 0 h 2777"/>
                  <a:gd name="T28" fmla="*/ 0 w 1700"/>
                  <a:gd name="T29" fmla="*/ 0 h 2777"/>
                  <a:gd name="T30" fmla="*/ 0 w 1700"/>
                  <a:gd name="T31" fmla="*/ 0 h 27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0"/>
                  <a:gd name="T49" fmla="*/ 0 h 2777"/>
                  <a:gd name="T50" fmla="*/ 1700 w 1700"/>
                  <a:gd name="T51" fmla="*/ 2777 h 27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0" h="2777">
                    <a:moveTo>
                      <a:pt x="0" y="0"/>
                    </a:moveTo>
                    <a:cubicBezTo>
                      <a:pt x="1700" y="0"/>
                      <a:pt x="1700" y="0"/>
                      <a:pt x="1700" y="0"/>
                    </a:cubicBezTo>
                    <a:cubicBezTo>
                      <a:pt x="1700" y="473"/>
                      <a:pt x="1700" y="473"/>
                      <a:pt x="1700" y="473"/>
                    </a:cubicBezTo>
                    <a:cubicBezTo>
                      <a:pt x="1700" y="473"/>
                      <a:pt x="1613" y="287"/>
                      <a:pt x="1429" y="286"/>
                    </a:cubicBezTo>
                    <a:cubicBezTo>
                      <a:pt x="642" y="286"/>
                      <a:pt x="642" y="286"/>
                      <a:pt x="642" y="286"/>
                    </a:cubicBezTo>
                    <a:cubicBezTo>
                      <a:pt x="642" y="1104"/>
                      <a:pt x="642" y="1104"/>
                      <a:pt x="642" y="1104"/>
                    </a:cubicBezTo>
                    <a:cubicBezTo>
                      <a:pt x="1495" y="1104"/>
                      <a:pt x="1495" y="1104"/>
                      <a:pt x="1495" y="1104"/>
                    </a:cubicBezTo>
                    <a:cubicBezTo>
                      <a:pt x="1495" y="1537"/>
                      <a:pt x="1495" y="1537"/>
                      <a:pt x="1495" y="1537"/>
                    </a:cubicBezTo>
                    <a:cubicBezTo>
                      <a:pt x="1495" y="1537"/>
                      <a:pt x="1468" y="1399"/>
                      <a:pt x="1262" y="1398"/>
                    </a:cubicBezTo>
                    <a:cubicBezTo>
                      <a:pt x="642" y="1398"/>
                      <a:pt x="642" y="1398"/>
                      <a:pt x="642" y="1398"/>
                    </a:cubicBezTo>
                    <a:cubicBezTo>
                      <a:pt x="642" y="2515"/>
                      <a:pt x="642" y="2515"/>
                      <a:pt x="642" y="2515"/>
                    </a:cubicBezTo>
                    <a:cubicBezTo>
                      <a:pt x="642" y="2679"/>
                      <a:pt x="820" y="2777"/>
                      <a:pt x="820" y="2777"/>
                    </a:cubicBezTo>
                    <a:cubicBezTo>
                      <a:pt x="11" y="2777"/>
                      <a:pt x="11" y="2777"/>
                      <a:pt x="11" y="2777"/>
                    </a:cubicBezTo>
                    <a:cubicBezTo>
                      <a:pt x="11" y="2777"/>
                      <a:pt x="181" y="2691"/>
                      <a:pt x="181" y="2515"/>
                    </a:cubicBezTo>
                    <a:cubicBezTo>
                      <a:pt x="181" y="291"/>
                      <a:pt x="181" y="291"/>
                      <a:pt x="181" y="291"/>
                    </a:cubicBezTo>
                    <a:cubicBezTo>
                      <a:pt x="181" y="104"/>
                      <a:pt x="0" y="0"/>
                      <a:pt x="0" y="0"/>
                    </a:cubicBezTo>
                    <a:close/>
                  </a:path>
                </a:pathLst>
              </a:custGeom>
              <a:solidFill>
                <a:srgbClr val="FF0000"/>
              </a:solidFill>
              <a:ln w="9525">
                <a:noFill/>
                <a:round/>
                <a:headEnd/>
                <a:tailEnd/>
              </a:ln>
            </p:spPr>
            <p:txBody>
              <a:bodyPr/>
              <a:lstStyle/>
              <a:p>
                <a:endParaRPr lang="en-US"/>
              </a:p>
            </p:txBody>
          </p:sp>
          <p:sp>
            <p:nvSpPr>
              <p:cNvPr id="67614" name="Freeform 32"/>
              <p:cNvSpPr>
                <a:spLocks/>
              </p:cNvSpPr>
              <p:nvPr/>
            </p:nvSpPr>
            <p:spPr bwMode="gray">
              <a:xfrm>
                <a:off x="2475" y="1560"/>
                <a:ext cx="224" cy="775"/>
              </a:xfrm>
              <a:custGeom>
                <a:avLst/>
                <a:gdLst>
                  <a:gd name="T0" fmla="*/ 0 w 1123"/>
                  <a:gd name="T1" fmla="*/ 0 h 3872"/>
                  <a:gd name="T2" fmla="*/ 0 w 1123"/>
                  <a:gd name="T3" fmla="*/ 0 h 3872"/>
                  <a:gd name="T4" fmla="*/ 0 w 1123"/>
                  <a:gd name="T5" fmla="*/ 0 h 3872"/>
                  <a:gd name="T6" fmla="*/ 0 w 1123"/>
                  <a:gd name="T7" fmla="*/ 0 h 3872"/>
                  <a:gd name="T8" fmla="*/ 0 w 1123"/>
                  <a:gd name="T9" fmla="*/ 0 h 3872"/>
                  <a:gd name="T10" fmla="*/ 0 w 1123"/>
                  <a:gd name="T11" fmla="*/ 0 h 3872"/>
                  <a:gd name="T12" fmla="*/ 0 w 1123"/>
                  <a:gd name="T13" fmla="*/ 0 h 3872"/>
                  <a:gd name="T14" fmla="*/ 0 w 1123"/>
                  <a:gd name="T15" fmla="*/ 0 h 3872"/>
                  <a:gd name="T16" fmla="*/ 0 60000 65536"/>
                  <a:gd name="T17" fmla="*/ 0 60000 65536"/>
                  <a:gd name="T18" fmla="*/ 0 60000 65536"/>
                  <a:gd name="T19" fmla="*/ 0 60000 65536"/>
                  <a:gd name="T20" fmla="*/ 0 60000 65536"/>
                  <a:gd name="T21" fmla="*/ 0 60000 65536"/>
                  <a:gd name="T22" fmla="*/ 0 60000 65536"/>
                  <a:gd name="T23" fmla="*/ 0 60000 65536"/>
                  <a:gd name="T24" fmla="*/ 0 w 1123"/>
                  <a:gd name="T25" fmla="*/ 0 h 3872"/>
                  <a:gd name="T26" fmla="*/ 1123 w 1123"/>
                  <a:gd name="T27" fmla="*/ 3872 h 38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3" h="3872">
                    <a:moveTo>
                      <a:pt x="257" y="0"/>
                    </a:moveTo>
                    <a:cubicBezTo>
                      <a:pt x="1123" y="0"/>
                      <a:pt x="1123" y="0"/>
                      <a:pt x="1123" y="0"/>
                    </a:cubicBezTo>
                    <a:cubicBezTo>
                      <a:pt x="1123" y="0"/>
                      <a:pt x="929" y="92"/>
                      <a:pt x="929" y="242"/>
                    </a:cubicBezTo>
                    <a:cubicBezTo>
                      <a:pt x="929" y="2847"/>
                      <a:pt x="929" y="2847"/>
                      <a:pt x="929" y="2847"/>
                    </a:cubicBezTo>
                    <a:cubicBezTo>
                      <a:pt x="929" y="3727"/>
                      <a:pt x="46" y="3872"/>
                      <a:pt x="0" y="3869"/>
                    </a:cubicBezTo>
                    <a:cubicBezTo>
                      <a:pt x="75" y="3821"/>
                      <a:pt x="442" y="3508"/>
                      <a:pt x="443" y="2847"/>
                    </a:cubicBezTo>
                    <a:cubicBezTo>
                      <a:pt x="443" y="242"/>
                      <a:pt x="443" y="242"/>
                      <a:pt x="443" y="242"/>
                    </a:cubicBezTo>
                    <a:cubicBezTo>
                      <a:pt x="444" y="100"/>
                      <a:pt x="257" y="0"/>
                      <a:pt x="257" y="0"/>
                    </a:cubicBezTo>
                    <a:close/>
                  </a:path>
                </a:pathLst>
              </a:custGeom>
              <a:solidFill>
                <a:srgbClr val="FF0000"/>
              </a:solidFill>
              <a:ln w="9525">
                <a:noFill/>
                <a:round/>
                <a:headEnd/>
                <a:tailEnd/>
              </a:ln>
            </p:spPr>
            <p:txBody>
              <a:bodyPr/>
              <a:lstStyle/>
              <a:p>
                <a:endParaRPr lang="en-US"/>
              </a:p>
            </p:txBody>
          </p:sp>
          <p:sp>
            <p:nvSpPr>
              <p:cNvPr id="67615" name="Freeform 33"/>
              <p:cNvSpPr>
                <a:spLocks/>
              </p:cNvSpPr>
              <p:nvPr/>
            </p:nvSpPr>
            <p:spPr bwMode="gray">
              <a:xfrm>
                <a:off x="2723" y="1560"/>
                <a:ext cx="174" cy="556"/>
              </a:xfrm>
              <a:custGeom>
                <a:avLst/>
                <a:gdLst>
                  <a:gd name="T0" fmla="*/ 0 w 868"/>
                  <a:gd name="T1" fmla="*/ 0 h 2778"/>
                  <a:gd name="T2" fmla="*/ 0 w 868"/>
                  <a:gd name="T3" fmla="*/ 0 h 2778"/>
                  <a:gd name="T4" fmla="*/ 0 w 868"/>
                  <a:gd name="T5" fmla="*/ 0 h 2778"/>
                  <a:gd name="T6" fmla="*/ 0 w 868"/>
                  <a:gd name="T7" fmla="*/ 0 h 2778"/>
                  <a:gd name="T8" fmla="*/ 0 w 868"/>
                  <a:gd name="T9" fmla="*/ 0 h 2778"/>
                  <a:gd name="T10" fmla="*/ 0 w 868"/>
                  <a:gd name="T11" fmla="*/ 0 h 2778"/>
                  <a:gd name="T12" fmla="*/ 0 w 868"/>
                  <a:gd name="T13" fmla="*/ 0 h 2778"/>
                  <a:gd name="T14" fmla="*/ 0 w 868"/>
                  <a:gd name="T15" fmla="*/ 0 h 2778"/>
                  <a:gd name="T16" fmla="*/ 0 w 868"/>
                  <a:gd name="T17" fmla="*/ 0 h 2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8"/>
                  <a:gd name="T28" fmla="*/ 0 h 2778"/>
                  <a:gd name="T29" fmla="*/ 868 w 868"/>
                  <a:gd name="T30" fmla="*/ 2778 h 27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8" h="2778">
                    <a:moveTo>
                      <a:pt x="0" y="0"/>
                    </a:moveTo>
                    <a:cubicBezTo>
                      <a:pt x="868" y="0"/>
                      <a:pt x="868" y="0"/>
                      <a:pt x="868" y="0"/>
                    </a:cubicBezTo>
                    <a:cubicBezTo>
                      <a:pt x="868" y="0"/>
                      <a:pt x="675" y="92"/>
                      <a:pt x="675" y="245"/>
                    </a:cubicBezTo>
                    <a:cubicBezTo>
                      <a:pt x="675" y="2514"/>
                      <a:pt x="675" y="2514"/>
                      <a:pt x="675" y="2514"/>
                    </a:cubicBezTo>
                    <a:cubicBezTo>
                      <a:pt x="675" y="2677"/>
                      <a:pt x="868" y="2778"/>
                      <a:pt x="868" y="2778"/>
                    </a:cubicBezTo>
                    <a:cubicBezTo>
                      <a:pt x="0" y="2778"/>
                      <a:pt x="0" y="2778"/>
                      <a:pt x="0" y="2778"/>
                    </a:cubicBezTo>
                    <a:cubicBezTo>
                      <a:pt x="0" y="2778"/>
                      <a:pt x="193" y="2677"/>
                      <a:pt x="193" y="2514"/>
                    </a:cubicBezTo>
                    <a:cubicBezTo>
                      <a:pt x="193" y="245"/>
                      <a:pt x="193" y="245"/>
                      <a:pt x="193" y="245"/>
                    </a:cubicBezTo>
                    <a:cubicBezTo>
                      <a:pt x="193" y="92"/>
                      <a:pt x="0" y="0"/>
                      <a:pt x="0" y="0"/>
                    </a:cubicBezTo>
                    <a:close/>
                  </a:path>
                </a:pathLst>
              </a:custGeom>
              <a:solidFill>
                <a:srgbClr val="FF0000"/>
              </a:solidFill>
              <a:ln w="9525">
                <a:noFill/>
                <a:round/>
                <a:headEnd/>
                <a:tailEnd/>
              </a:ln>
            </p:spPr>
            <p:txBody>
              <a:bodyPr/>
              <a:lstStyle/>
              <a:p>
                <a:endParaRPr lang="en-US"/>
              </a:p>
            </p:txBody>
          </p:sp>
          <p:sp>
            <p:nvSpPr>
              <p:cNvPr id="67616" name="Freeform 34"/>
              <p:cNvSpPr>
                <a:spLocks/>
              </p:cNvSpPr>
              <p:nvPr/>
            </p:nvSpPr>
            <p:spPr bwMode="gray">
              <a:xfrm>
                <a:off x="2898" y="1560"/>
                <a:ext cx="416" cy="556"/>
              </a:xfrm>
              <a:custGeom>
                <a:avLst/>
                <a:gdLst>
                  <a:gd name="T0" fmla="*/ 0 w 2079"/>
                  <a:gd name="T1" fmla="*/ 0 h 2777"/>
                  <a:gd name="T2" fmla="*/ 0 w 2079"/>
                  <a:gd name="T3" fmla="*/ 0 h 2777"/>
                  <a:gd name="T4" fmla="*/ 0 w 2079"/>
                  <a:gd name="T5" fmla="*/ 0 h 2777"/>
                  <a:gd name="T6" fmla="*/ 0 w 2079"/>
                  <a:gd name="T7" fmla="*/ 0 h 2777"/>
                  <a:gd name="T8" fmla="*/ 0 w 2079"/>
                  <a:gd name="T9" fmla="*/ 0 h 2777"/>
                  <a:gd name="T10" fmla="*/ 0 w 2079"/>
                  <a:gd name="T11" fmla="*/ 0 h 2777"/>
                  <a:gd name="T12" fmla="*/ 0 w 2079"/>
                  <a:gd name="T13" fmla="*/ 0 h 2777"/>
                  <a:gd name="T14" fmla="*/ 0 w 2079"/>
                  <a:gd name="T15" fmla="*/ 0 h 2777"/>
                  <a:gd name="T16" fmla="*/ 0 w 2079"/>
                  <a:gd name="T17" fmla="*/ 0 h 2777"/>
                  <a:gd name="T18" fmla="*/ 0 w 2079"/>
                  <a:gd name="T19" fmla="*/ 0 h 2777"/>
                  <a:gd name="T20" fmla="*/ 0 w 2079"/>
                  <a:gd name="T21" fmla="*/ 0 h 2777"/>
                  <a:gd name="T22" fmla="*/ 0 w 2079"/>
                  <a:gd name="T23" fmla="*/ 0 h 2777"/>
                  <a:gd name="T24" fmla="*/ 0 w 2079"/>
                  <a:gd name="T25" fmla="*/ 0 h 27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79"/>
                  <a:gd name="T40" fmla="*/ 0 h 2777"/>
                  <a:gd name="T41" fmla="*/ 2079 w 2079"/>
                  <a:gd name="T42" fmla="*/ 2777 h 27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79" h="2777">
                    <a:moveTo>
                      <a:pt x="170" y="0"/>
                    </a:moveTo>
                    <a:cubicBezTo>
                      <a:pt x="2079" y="0"/>
                      <a:pt x="2079" y="0"/>
                      <a:pt x="2079" y="0"/>
                    </a:cubicBezTo>
                    <a:cubicBezTo>
                      <a:pt x="1917" y="505"/>
                      <a:pt x="1917" y="505"/>
                      <a:pt x="1917" y="505"/>
                    </a:cubicBezTo>
                    <a:cubicBezTo>
                      <a:pt x="1917" y="505"/>
                      <a:pt x="1869" y="293"/>
                      <a:pt x="1684" y="293"/>
                    </a:cubicBezTo>
                    <a:cubicBezTo>
                      <a:pt x="1288" y="293"/>
                      <a:pt x="1288" y="293"/>
                      <a:pt x="1288" y="293"/>
                    </a:cubicBezTo>
                    <a:cubicBezTo>
                      <a:pt x="1288" y="2515"/>
                      <a:pt x="1288" y="2515"/>
                      <a:pt x="1288" y="2515"/>
                    </a:cubicBezTo>
                    <a:cubicBezTo>
                      <a:pt x="1288" y="2656"/>
                      <a:pt x="1474" y="2777"/>
                      <a:pt x="1474" y="2777"/>
                    </a:cubicBezTo>
                    <a:cubicBezTo>
                      <a:pt x="624" y="2777"/>
                      <a:pt x="624" y="2777"/>
                      <a:pt x="624" y="2777"/>
                    </a:cubicBezTo>
                    <a:cubicBezTo>
                      <a:pt x="624" y="2777"/>
                      <a:pt x="809" y="2668"/>
                      <a:pt x="808" y="2515"/>
                    </a:cubicBezTo>
                    <a:cubicBezTo>
                      <a:pt x="808" y="293"/>
                      <a:pt x="808" y="293"/>
                      <a:pt x="808" y="293"/>
                    </a:cubicBezTo>
                    <a:cubicBezTo>
                      <a:pt x="330" y="293"/>
                      <a:pt x="330" y="293"/>
                      <a:pt x="330" y="293"/>
                    </a:cubicBezTo>
                    <a:cubicBezTo>
                      <a:pt x="195" y="293"/>
                      <a:pt x="0" y="547"/>
                      <a:pt x="0" y="547"/>
                    </a:cubicBezTo>
                    <a:lnTo>
                      <a:pt x="170" y="0"/>
                    </a:lnTo>
                    <a:close/>
                  </a:path>
                </a:pathLst>
              </a:custGeom>
              <a:solidFill>
                <a:srgbClr val="FF0000"/>
              </a:solidFill>
              <a:ln w="9525">
                <a:noFill/>
                <a:round/>
                <a:headEnd/>
                <a:tailEnd/>
              </a:ln>
            </p:spPr>
            <p:txBody>
              <a:bodyPr/>
              <a:lstStyle/>
              <a:p>
                <a:endParaRPr lang="en-US"/>
              </a:p>
            </p:txBody>
          </p:sp>
          <p:sp>
            <p:nvSpPr>
              <p:cNvPr id="67617" name="Freeform 35"/>
              <p:cNvSpPr>
                <a:spLocks/>
              </p:cNvSpPr>
              <p:nvPr/>
            </p:nvSpPr>
            <p:spPr bwMode="gray">
              <a:xfrm>
                <a:off x="3654" y="1560"/>
                <a:ext cx="465" cy="564"/>
              </a:xfrm>
              <a:custGeom>
                <a:avLst/>
                <a:gdLst>
                  <a:gd name="T0" fmla="*/ 0 w 2324"/>
                  <a:gd name="T1" fmla="*/ 0 h 2820"/>
                  <a:gd name="T2" fmla="*/ 0 w 2324"/>
                  <a:gd name="T3" fmla="*/ 0 h 2820"/>
                  <a:gd name="T4" fmla="*/ 0 w 2324"/>
                  <a:gd name="T5" fmla="*/ 0 h 2820"/>
                  <a:gd name="T6" fmla="*/ 0 w 2324"/>
                  <a:gd name="T7" fmla="*/ 0 h 2820"/>
                  <a:gd name="T8" fmla="*/ 0 w 2324"/>
                  <a:gd name="T9" fmla="*/ 0 h 2820"/>
                  <a:gd name="T10" fmla="*/ 0 w 2324"/>
                  <a:gd name="T11" fmla="*/ 0 h 2820"/>
                  <a:gd name="T12" fmla="*/ 0 w 2324"/>
                  <a:gd name="T13" fmla="*/ 0 h 2820"/>
                  <a:gd name="T14" fmla="*/ 0 w 2324"/>
                  <a:gd name="T15" fmla="*/ 0 h 2820"/>
                  <a:gd name="T16" fmla="*/ 0 w 2324"/>
                  <a:gd name="T17" fmla="*/ 0 h 2820"/>
                  <a:gd name="T18" fmla="*/ 0 w 2324"/>
                  <a:gd name="T19" fmla="*/ 0 h 2820"/>
                  <a:gd name="T20" fmla="*/ 0 w 2324"/>
                  <a:gd name="T21" fmla="*/ 0 h 2820"/>
                  <a:gd name="T22" fmla="*/ 0 w 2324"/>
                  <a:gd name="T23" fmla="*/ 0 h 2820"/>
                  <a:gd name="T24" fmla="*/ 0 w 2324"/>
                  <a:gd name="T25" fmla="*/ 0 h 2820"/>
                  <a:gd name="T26" fmla="*/ 0 w 2324"/>
                  <a:gd name="T27" fmla="*/ 0 h 2820"/>
                  <a:gd name="T28" fmla="*/ 0 w 2324"/>
                  <a:gd name="T29" fmla="*/ 0 h 28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24"/>
                  <a:gd name="T46" fmla="*/ 0 h 2820"/>
                  <a:gd name="T47" fmla="*/ 2324 w 2324"/>
                  <a:gd name="T48" fmla="*/ 2820 h 28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24" h="2820">
                    <a:moveTo>
                      <a:pt x="1488" y="0"/>
                    </a:moveTo>
                    <a:cubicBezTo>
                      <a:pt x="2324" y="0"/>
                      <a:pt x="2324" y="0"/>
                      <a:pt x="2324" y="0"/>
                    </a:cubicBezTo>
                    <a:cubicBezTo>
                      <a:pt x="2324" y="0"/>
                      <a:pt x="2145" y="94"/>
                      <a:pt x="2145" y="244"/>
                    </a:cubicBezTo>
                    <a:cubicBezTo>
                      <a:pt x="2145" y="1926"/>
                      <a:pt x="2145" y="1926"/>
                      <a:pt x="2145" y="1926"/>
                    </a:cubicBezTo>
                    <a:cubicBezTo>
                      <a:pt x="2144" y="2610"/>
                      <a:pt x="1578" y="2820"/>
                      <a:pt x="1185" y="2820"/>
                    </a:cubicBezTo>
                    <a:cubicBezTo>
                      <a:pt x="795" y="2820"/>
                      <a:pt x="184" y="2607"/>
                      <a:pt x="185" y="1926"/>
                    </a:cubicBezTo>
                    <a:cubicBezTo>
                      <a:pt x="185" y="244"/>
                      <a:pt x="185" y="244"/>
                      <a:pt x="185" y="244"/>
                    </a:cubicBezTo>
                    <a:cubicBezTo>
                      <a:pt x="185" y="94"/>
                      <a:pt x="0" y="0"/>
                      <a:pt x="0" y="0"/>
                    </a:cubicBezTo>
                    <a:cubicBezTo>
                      <a:pt x="861" y="0"/>
                      <a:pt x="861" y="0"/>
                      <a:pt x="861" y="0"/>
                    </a:cubicBezTo>
                    <a:cubicBezTo>
                      <a:pt x="861" y="0"/>
                      <a:pt x="669" y="92"/>
                      <a:pt x="669" y="244"/>
                    </a:cubicBezTo>
                    <a:cubicBezTo>
                      <a:pt x="669" y="1926"/>
                      <a:pt x="669" y="1926"/>
                      <a:pt x="669" y="1926"/>
                    </a:cubicBezTo>
                    <a:cubicBezTo>
                      <a:pt x="669" y="2285"/>
                      <a:pt x="907" y="2519"/>
                      <a:pt x="1185" y="2519"/>
                    </a:cubicBezTo>
                    <a:cubicBezTo>
                      <a:pt x="1464" y="2519"/>
                      <a:pt x="1676" y="2275"/>
                      <a:pt x="1677" y="1926"/>
                    </a:cubicBezTo>
                    <a:cubicBezTo>
                      <a:pt x="1677" y="244"/>
                      <a:pt x="1677" y="244"/>
                      <a:pt x="1677" y="244"/>
                    </a:cubicBezTo>
                    <a:cubicBezTo>
                      <a:pt x="1677" y="94"/>
                      <a:pt x="1488" y="0"/>
                      <a:pt x="1488" y="0"/>
                    </a:cubicBezTo>
                    <a:close/>
                  </a:path>
                </a:pathLst>
              </a:custGeom>
              <a:solidFill>
                <a:srgbClr val="FF0000"/>
              </a:solidFill>
              <a:ln w="9525">
                <a:noFill/>
                <a:round/>
                <a:headEnd/>
                <a:tailEnd/>
              </a:ln>
            </p:spPr>
            <p:txBody>
              <a:bodyPr/>
              <a:lstStyle/>
              <a:p>
                <a:endParaRPr lang="en-US"/>
              </a:p>
            </p:txBody>
          </p:sp>
          <p:sp>
            <p:nvSpPr>
              <p:cNvPr id="67618" name="Freeform 36"/>
              <p:cNvSpPr>
                <a:spLocks/>
              </p:cNvSpPr>
              <p:nvPr/>
            </p:nvSpPr>
            <p:spPr bwMode="gray">
              <a:xfrm>
                <a:off x="2027" y="1560"/>
                <a:ext cx="469" cy="566"/>
              </a:xfrm>
              <a:custGeom>
                <a:avLst/>
                <a:gdLst>
                  <a:gd name="T0" fmla="*/ 0 w 2347"/>
                  <a:gd name="T1" fmla="*/ 0 h 2827"/>
                  <a:gd name="T2" fmla="*/ 0 w 2347"/>
                  <a:gd name="T3" fmla="*/ 0 h 2827"/>
                  <a:gd name="T4" fmla="*/ 0 w 2347"/>
                  <a:gd name="T5" fmla="*/ 0 h 2827"/>
                  <a:gd name="T6" fmla="*/ 0 w 2347"/>
                  <a:gd name="T7" fmla="*/ 0 h 2827"/>
                  <a:gd name="T8" fmla="*/ 0 w 2347"/>
                  <a:gd name="T9" fmla="*/ 0 h 2827"/>
                  <a:gd name="T10" fmla="*/ 0 w 2347"/>
                  <a:gd name="T11" fmla="*/ 0 h 2827"/>
                  <a:gd name="T12" fmla="*/ 0 w 2347"/>
                  <a:gd name="T13" fmla="*/ 0 h 2827"/>
                  <a:gd name="T14" fmla="*/ 0 w 2347"/>
                  <a:gd name="T15" fmla="*/ 0 h 2827"/>
                  <a:gd name="T16" fmla="*/ 0 w 2347"/>
                  <a:gd name="T17" fmla="*/ 0 h 2827"/>
                  <a:gd name="T18" fmla="*/ 0 w 2347"/>
                  <a:gd name="T19" fmla="*/ 0 h 2827"/>
                  <a:gd name="T20" fmla="*/ 0 w 2347"/>
                  <a:gd name="T21" fmla="*/ 0 h 2827"/>
                  <a:gd name="T22" fmla="*/ 0 w 2347"/>
                  <a:gd name="T23" fmla="*/ 0 h 2827"/>
                  <a:gd name="T24" fmla="*/ 0 w 2347"/>
                  <a:gd name="T25" fmla="*/ 0 h 2827"/>
                  <a:gd name="T26" fmla="*/ 0 w 2347"/>
                  <a:gd name="T27" fmla="*/ 0 h 2827"/>
                  <a:gd name="T28" fmla="*/ 0 w 2347"/>
                  <a:gd name="T29" fmla="*/ 0 h 28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47"/>
                  <a:gd name="T46" fmla="*/ 0 h 2827"/>
                  <a:gd name="T47" fmla="*/ 2347 w 2347"/>
                  <a:gd name="T48" fmla="*/ 2827 h 28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47" h="2827">
                    <a:moveTo>
                      <a:pt x="1495" y="0"/>
                    </a:moveTo>
                    <a:cubicBezTo>
                      <a:pt x="2347" y="0"/>
                      <a:pt x="2347" y="0"/>
                      <a:pt x="2347" y="0"/>
                    </a:cubicBezTo>
                    <a:cubicBezTo>
                      <a:pt x="2347" y="0"/>
                      <a:pt x="2166" y="98"/>
                      <a:pt x="2166" y="247"/>
                    </a:cubicBezTo>
                    <a:cubicBezTo>
                      <a:pt x="2166" y="248"/>
                      <a:pt x="2166" y="1925"/>
                      <a:pt x="2166" y="1925"/>
                    </a:cubicBezTo>
                    <a:cubicBezTo>
                      <a:pt x="2166" y="2611"/>
                      <a:pt x="1573" y="2827"/>
                      <a:pt x="1176" y="2827"/>
                    </a:cubicBezTo>
                    <a:cubicBezTo>
                      <a:pt x="786" y="2827"/>
                      <a:pt x="175" y="2608"/>
                      <a:pt x="175" y="1925"/>
                    </a:cubicBezTo>
                    <a:cubicBezTo>
                      <a:pt x="174" y="247"/>
                      <a:pt x="174" y="247"/>
                      <a:pt x="174" y="247"/>
                    </a:cubicBezTo>
                    <a:cubicBezTo>
                      <a:pt x="174" y="97"/>
                      <a:pt x="0" y="0"/>
                      <a:pt x="0" y="0"/>
                    </a:cubicBezTo>
                    <a:cubicBezTo>
                      <a:pt x="860" y="0"/>
                      <a:pt x="860" y="0"/>
                      <a:pt x="860" y="0"/>
                    </a:cubicBezTo>
                    <a:cubicBezTo>
                      <a:pt x="860" y="0"/>
                      <a:pt x="661" y="98"/>
                      <a:pt x="661" y="247"/>
                    </a:cubicBezTo>
                    <a:cubicBezTo>
                      <a:pt x="660" y="1925"/>
                      <a:pt x="660" y="1925"/>
                      <a:pt x="660" y="1925"/>
                    </a:cubicBezTo>
                    <a:cubicBezTo>
                      <a:pt x="660" y="2280"/>
                      <a:pt x="897" y="2525"/>
                      <a:pt x="1176" y="2527"/>
                    </a:cubicBezTo>
                    <a:cubicBezTo>
                      <a:pt x="1454" y="2528"/>
                      <a:pt x="1678" y="2277"/>
                      <a:pt x="1678" y="1925"/>
                    </a:cubicBezTo>
                    <a:cubicBezTo>
                      <a:pt x="1679" y="247"/>
                      <a:pt x="1679" y="247"/>
                      <a:pt x="1679" y="247"/>
                    </a:cubicBezTo>
                    <a:cubicBezTo>
                      <a:pt x="1679" y="97"/>
                      <a:pt x="1495" y="0"/>
                      <a:pt x="1495" y="0"/>
                    </a:cubicBezTo>
                    <a:close/>
                  </a:path>
                </a:pathLst>
              </a:custGeom>
              <a:solidFill>
                <a:srgbClr val="FF0000"/>
              </a:solidFill>
              <a:ln w="9525">
                <a:noFill/>
                <a:round/>
                <a:headEnd/>
                <a:tailEnd/>
              </a:ln>
            </p:spPr>
            <p:txBody>
              <a:bodyPr/>
              <a:lstStyle/>
              <a:p>
                <a:endParaRPr lang="en-US"/>
              </a:p>
            </p:txBody>
          </p:sp>
          <p:sp>
            <p:nvSpPr>
              <p:cNvPr id="67619" name="Freeform 37"/>
              <p:cNvSpPr>
                <a:spLocks/>
              </p:cNvSpPr>
              <p:nvPr/>
            </p:nvSpPr>
            <p:spPr bwMode="gray">
              <a:xfrm>
                <a:off x="3295" y="1549"/>
                <a:ext cx="358" cy="577"/>
              </a:xfrm>
              <a:custGeom>
                <a:avLst/>
                <a:gdLst>
                  <a:gd name="T0" fmla="*/ 0 w 1788"/>
                  <a:gd name="T1" fmla="*/ 0 h 2885"/>
                  <a:gd name="T2" fmla="*/ 0 w 1788"/>
                  <a:gd name="T3" fmla="*/ 0 h 2885"/>
                  <a:gd name="T4" fmla="*/ 0 w 1788"/>
                  <a:gd name="T5" fmla="*/ 0 h 2885"/>
                  <a:gd name="T6" fmla="*/ 0 w 1788"/>
                  <a:gd name="T7" fmla="*/ 0 h 2885"/>
                  <a:gd name="T8" fmla="*/ 0 w 1788"/>
                  <a:gd name="T9" fmla="*/ 0 h 2885"/>
                  <a:gd name="T10" fmla="*/ 0 w 1788"/>
                  <a:gd name="T11" fmla="*/ 0 h 2885"/>
                  <a:gd name="T12" fmla="*/ 0 w 1788"/>
                  <a:gd name="T13" fmla="*/ 0 h 2885"/>
                  <a:gd name="T14" fmla="*/ 0 w 1788"/>
                  <a:gd name="T15" fmla="*/ 0 h 2885"/>
                  <a:gd name="T16" fmla="*/ 0 w 1788"/>
                  <a:gd name="T17" fmla="*/ 0 h 2885"/>
                  <a:gd name="T18" fmla="*/ 0 w 1788"/>
                  <a:gd name="T19" fmla="*/ 0 h 2885"/>
                  <a:gd name="T20" fmla="*/ 0 w 1788"/>
                  <a:gd name="T21" fmla="*/ 0 h 2885"/>
                  <a:gd name="T22" fmla="*/ 0 w 1788"/>
                  <a:gd name="T23" fmla="*/ 0 h 2885"/>
                  <a:gd name="T24" fmla="*/ 0 w 1788"/>
                  <a:gd name="T25" fmla="*/ 0 h 2885"/>
                  <a:gd name="T26" fmla="*/ 0 w 1788"/>
                  <a:gd name="T27" fmla="*/ 0 h 28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88"/>
                  <a:gd name="T43" fmla="*/ 0 h 2885"/>
                  <a:gd name="T44" fmla="*/ 1788 w 1788"/>
                  <a:gd name="T45" fmla="*/ 2885 h 28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88" h="2885">
                    <a:moveTo>
                      <a:pt x="1537" y="501"/>
                    </a:moveTo>
                    <a:cubicBezTo>
                      <a:pt x="1537" y="501"/>
                      <a:pt x="1416" y="290"/>
                      <a:pt x="1067" y="289"/>
                    </a:cubicBezTo>
                    <a:cubicBezTo>
                      <a:pt x="718" y="288"/>
                      <a:pt x="529" y="471"/>
                      <a:pt x="528" y="709"/>
                    </a:cubicBezTo>
                    <a:cubicBezTo>
                      <a:pt x="527" y="978"/>
                      <a:pt x="729" y="1079"/>
                      <a:pt x="1042" y="1230"/>
                    </a:cubicBezTo>
                    <a:cubicBezTo>
                      <a:pt x="1340" y="1373"/>
                      <a:pt x="1788" y="1570"/>
                      <a:pt x="1786" y="2067"/>
                    </a:cubicBezTo>
                    <a:cubicBezTo>
                      <a:pt x="1785" y="2513"/>
                      <a:pt x="1390" y="2885"/>
                      <a:pt x="681" y="2885"/>
                    </a:cubicBezTo>
                    <a:cubicBezTo>
                      <a:pt x="463" y="2884"/>
                      <a:pt x="162" y="2813"/>
                      <a:pt x="162" y="2813"/>
                    </a:cubicBezTo>
                    <a:cubicBezTo>
                      <a:pt x="0" y="2280"/>
                      <a:pt x="0" y="2280"/>
                      <a:pt x="0" y="2280"/>
                    </a:cubicBezTo>
                    <a:cubicBezTo>
                      <a:pt x="150" y="2426"/>
                      <a:pt x="416" y="2582"/>
                      <a:pt x="689" y="2582"/>
                    </a:cubicBezTo>
                    <a:cubicBezTo>
                      <a:pt x="973" y="2582"/>
                      <a:pt x="1311" y="2407"/>
                      <a:pt x="1311" y="2126"/>
                    </a:cubicBezTo>
                    <a:cubicBezTo>
                      <a:pt x="1311" y="1583"/>
                      <a:pt x="48" y="1674"/>
                      <a:pt x="48" y="765"/>
                    </a:cubicBezTo>
                    <a:cubicBezTo>
                      <a:pt x="48" y="453"/>
                      <a:pt x="266" y="0"/>
                      <a:pt x="1019" y="0"/>
                    </a:cubicBezTo>
                    <a:cubicBezTo>
                      <a:pt x="1264" y="0"/>
                      <a:pt x="1537" y="72"/>
                      <a:pt x="1537" y="72"/>
                    </a:cubicBezTo>
                    <a:lnTo>
                      <a:pt x="1537" y="501"/>
                    </a:lnTo>
                    <a:close/>
                  </a:path>
                </a:pathLst>
              </a:custGeom>
              <a:solidFill>
                <a:srgbClr val="FF0000"/>
              </a:solidFill>
              <a:ln w="9525">
                <a:noFill/>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2"/>
            </p:custDataLst>
          </p:nvPr>
        </p:nvGraphicFramePr>
        <p:xfrm>
          <a:off x="1589" y="2119"/>
          <a:ext cx="1587" cy="2116"/>
        </p:xfrm>
        <a:graphic>
          <a:graphicData uri="http://schemas.openxmlformats.org/presentationml/2006/ole">
            <mc:AlternateContent xmlns:mc="http://schemas.openxmlformats.org/markup-compatibility/2006">
              <mc:Choice xmlns:v="urn:schemas-microsoft-com:vml" Requires="v">
                <p:oleObj spid="_x0000_s1051" name="think-cell Folie" r:id="rId11" imgW="360" imgH="360" progId="TCLayout.ActiveDocument.1">
                  <p:embed/>
                </p:oleObj>
              </mc:Choice>
              <mc:Fallback>
                <p:oleObj name="think-cell Folie" r:id="rId11" imgW="360" imgH="36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9" y="2119"/>
                        <a:ext cx="1587"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bwMode="gray"/>
        <p:txBody>
          <a:bodyPr/>
          <a:lstStyle/>
          <a:p>
            <a:r>
              <a:rPr lang="ru-RU" altLang="ja-JP" dirty="0" smtClean="0"/>
              <a:t>Увеличивающийся траффик</a:t>
            </a:r>
            <a:endParaRPr lang="en-US" altLang="ja-JP" dirty="0"/>
          </a:p>
        </p:txBody>
      </p:sp>
      <p:sp>
        <p:nvSpPr>
          <p:cNvPr id="52" name="Abgerundetes Rechteck 51"/>
          <p:cNvSpPr/>
          <p:nvPr>
            <p:custDataLst>
              <p:tags r:id="rId3"/>
            </p:custDataLst>
          </p:nvPr>
        </p:nvSpPr>
        <p:spPr bwMode="gray">
          <a:xfrm>
            <a:off x="250824" y="1411816"/>
            <a:ext cx="2160876" cy="1728000"/>
          </a:xfrm>
          <a:prstGeom prst="roundRect">
            <a:avLst>
              <a:gd name="adj" fmla="val 9799"/>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nchorCtr="0"/>
          <a:lstStyle/>
          <a:p>
            <a:r>
              <a:rPr lang="ru-RU" sz="1400" dirty="0" smtClean="0">
                <a:solidFill>
                  <a:schemeClr val="bg1"/>
                </a:solidFill>
              </a:rPr>
              <a:t>Бизнес-транзакции</a:t>
            </a:r>
            <a:endParaRPr lang="en-US" sz="1400" dirty="0" smtClean="0">
              <a:solidFill>
                <a:schemeClr val="bg1"/>
              </a:solidFill>
            </a:endParaRPr>
          </a:p>
        </p:txBody>
      </p:sp>
      <p:sp>
        <p:nvSpPr>
          <p:cNvPr id="53" name="Abgerundetes Rechteck 52"/>
          <p:cNvSpPr/>
          <p:nvPr>
            <p:custDataLst>
              <p:tags r:id="rId4"/>
            </p:custDataLst>
          </p:nvPr>
        </p:nvSpPr>
        <p:spPr bwMode="gray">
          <a:xfrm>
            <a:off x="250825" y="4677413"/>
            <a:ext cx="2160876" cy="1728000"/>
          </a:xfrm>
          <a:prstGeom prst="roundRect">
            <a:avLst>
              <a:gd name="adj" fmla="val 9799"/>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nchorCtr="0"/>
          <a:lstStyle/>
          <a:p>
            <a:r>
              <a:rPr lang="ru-RU" sz="1400" dirty="0" smtClean="0">
                <a:solidFill>
                  <a:schemeClr val="bg1"/>
                </a:solidFill>
              </a:rPr>
              <a:t>Больший объем баз данных</a:t>
            </a:r>
            <a:r>
              <a:rPr lang="en-US" sz="1400" dirty="0" smtClean="0">
                <a:solidFill>
                  <a:schemeClr val="bg1"/>
                </a:solidFill>
              </a:rPr>
              <a:t/>
            </a:r>
            <a:br>
              <a:rPr lang="en-US" sz="1400" dirty="0" smtClean="0">
                <a:solidFill>
                  <a:schemeClr val="bg1"/>
                </a:solidFill>
              </a:rPr>
            </a:br>
            <a:r>
              <a:rPr lang="ru-RU" sz="1400" dirty="0" smtClean="0">
                <a:solidFill>
                  <a:schemeClr val="bg1"/>
                </a:solidFill>
              </a:rPr>
              <a:t>Больше пользователей</a:t>
            </a:r>
            <a:endParaRPr lang="en-US" sz="1400" dirty="0" smtClean="0">
              <a:solidFill>
                <a:schemeClr val="bg1"/>
              </a:solidFill>
            </a:endParaRPr>
          </a:p>
        </p:txBody>
      </p:sp>
      <p:sp>
        <p:nvSpPr>
          <p:cNvPr id="56" name="Abgerundetes Rechteck 55"/>
          <p:cNvSpPr/>
          <p:nvPr>
            <p:custDataLst>
              <p:tags r:id="rId5"/>
            </p:custDataLst>
          </p:nvPr>
        </p:nvSpPr>
        <p:spPr bwMode="gray">
          <a:xfrm>
            <a:off x="3563860" y="1411816"/>
            <a:ext cx="2160876" cy="1728000"/>
          </a:xfrm>
          <a:prstGeom prst="roundRect">
            <a:avLst>
              <a:gd name="adj" fmla="val 9799"/>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nchorCtr="0"/>
          <a:lstStyle/>
          <a:p>
            <a:r>
              <a:rPr lang="ru-RU" sz="1400" dirty="0" smtClean="0">
                <a:solidFill>
                  <a:schemeClr val="bg1"/>
                </a:solidFill>
              </a:rPr>
              <a:t>Виртуализация десктопов</a:t>
            </a:r>
            <a:endParaRPr lang="en-US" sz="1400" dirty="0" smtClean="0">
              <a:solidFill>
                <a:schemeClr val="bg1"/>
              </a:solidFill>
            </a:endParaRPr>
          </a:p>
        </p:txBody>
      </p:sp>
      <p:sp>
        <p:nvSpPr>
          <p:cNvPr id="57" name="Abgerundetes Rechteck 56"/>
          <p:cNvSpPr/>
          <p:nvPr>
            <p:custDataLst>
              <p:tags r:id="rId6"/>
            </p:custDataLst>
          </p:nvPr>
        </p:nvSpPr>
        <p:spPr bwMode="gray">
          <a:xfrm>
            <a:off x="3563860" y="4677413"/>
            <a:ext cx="2160876" cy="1728000"/>
          </a:xfrm>
          <a:prstGeom prst="roundRect">
            <a:avLst>
              <a:gd name="adj" fmla="val 9799"/>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nchorCtr="0"/>
          <a:lstStyle/>
          <a:p>
            <a:r>
              <a:rPr lang="ru-RU" sz="1400" dirty="0" smtClean="0">
                <a:solidFill>
                  <a:schemeClr val="bg1"/>
                </a:solidFill>
              </a:rPr>
              <a:t>Больше неструктурированных данных</a:t>
            </a:r>
            <a:endParaRPr lang="en-US" sz="1400" dirty="0" smtClean="0">
              <a:solidFill>
                <a:schemeClr val="bg1"/>
              </a:solidFill>
            </a:endParaRPr>
          </a:p>
        </p:txBody>
      </p:sp>
      <p:sp>
        <p:nvSpPr>
          <p:cNvPr id="58" name="Abgerundetes Rechteck 57"/>
          <p:cNvSpPr/>
          <p:nvPr>
            <p:custDataLst>
              <p:tags r:id="rId7"/>
            </p:custDataLst>
          </p:nvPr>
        </p:nvSpPr>
        <p:spPr bwMode="gray">
          <a:xfrm>
            <a:off x="6732299" y="1411816"/>
            <a:ext cx="2160876" cy="1728000"/>
          </a:xfrm>
          <a:prstGeom prst="roundRect">
            <a:avLst>
              <a:gd name="adj" fmla="val 9799"/>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nchorCtr="0"/>
          <a:lstStyle/>
          <a:p>
            <a:r>
              <a:rPr lang="ru-RU" sz="1400" dirty="0" smtClean="0">
                <a:solidFill>
                  <a:schemeClr val="bg1"/>
                </a:solidFill>
              </a:rPr>
              <a:t>Серверная виртуализация</a:t>
            </a:r>
            <a:endParaRPr lang="en-US" sz="1400" dirty="0" smtClean="0">
              <a:solidFill>
                <a:schemeClr val="bg1"/>
              </a:solidFill>
            </a:endParaRPr>
          </a:p>
        </p:txBody>
      </p:sp>
      <p:sp>
        <p:nvSpPr>
          <p:cNvPr id="59" name="Abgerundetes Rechteck 58"/>
          <p:cNvSpPr/>
          <p:nvPr>
            <p:custDataLst>
              <p:tags r:id="rId8"/>
            </p:custDataLst>
          </p:nvPr>
        </p:nvSpPr>
        <p:spPr bwMode="gray">
          <a:xfrm>
            <a:off x="6732300" y="4677413"/>
            <a:ext cx="2160876" cy="1728000"/>
          </a:xfrm>
          <a:prstGeom prst="roundRect">
            <a:avLst>
              <a:gd name="adj" fmla="val 9799"/>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nchorCtr="0"/>
          <a:lstStyle/>
          <a:p>
            <a:r>
              <a:rPr lang="ru-RU" sz="1400" dirty="0" smtClean="0">
                <a:solidFill>
                  <a:schemeClr val="bg1"/>
                </a:solidFill>
              </a:rPr>
              <a:t>Больше бизнес аналитики</a:t>
            </a:r>
            <a:r>
              <a:rPr lang="en-US" sz="1400" dirty="0" smtClean="0">
                <a:solidFill>
                  <a:schemeClr val="bg1"/>
                </a:solidFill>
              </a:rPr>
              <a:t> – Big Data</a:t>
            </a:r>
          </a:p>
        </p:txBody>
      </p:sp>
      <p:pic>
        <p:nvPicPr>
          <p:cNvPr id="60" name="Picture 29" descr="http://www.psdgraphics.com/file/silver-database-icon.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gray">
          <a:xfrm>
            <a:off x="4211950" y="3332987"/>
            <a:ext cx="864120" cy="1152160"/>
          </a:xfrm>
          <a:prstGeom prst="rect">
            <a:avLst/>
          </a:prstGeom>
          <a:noFill/>
          <a:ln>
            <a:noFill/>
          </a:ln>
        </p:spPr>
      </p:pic>
      <p:grpSp>
        <p:nvGrpSpPr>
          <p:cNvPr id="63" name="Gruppieren 62"/>
          <p:cNvGrpSpPr/>
          <p:nvPr/>
        </p:nvGrpSpPr>
        <p:grpSpPr bwMode="gray">
          <a:xfrm>
            <a:off x="322835" y="2469769"/>
            <a:ext cx="432000" cy="576000"/>
            <a:chOff x="2015526" y="1058863"/>
            <a:chExt cx="432000" cy="432000"/>
          </a:xfrm>
        </p:grpSpPr>
        <p:sp>
          <p:nvSpPr>
            <p:cNvPr id="61" name="Ellipse 60"/>
            <p:cNvSpPr/>
            <p:nvPr/>
          </p:nvSpPr>
          <p:spPr bwMode="gray">
            <a:xfrm>
              <a:off x="2015526" y="1058863"/>
              <a:ext cx="432000" cy="432000"/>
            </a:xfrm>
            <a:prstGeom prst="ellipse">
              <a:avLst/>
            </a:prstGeom>
            <a:noFill/>
            <a:ln w="2857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pPr marL="85725" algn="ctr">
                <a:buClr>
                  <a:schemeClr val="accent2"/>
                </a:buClr>
              </a:pPr>
              <a:endParaRPr lang="en-US" sz="2400" b="1" dirty="0" smtClean="0">
                <a:solidFill>
                  <a:schemeClr val="bg1"/>
                </a:solidFill>
              </a:endParaRPr>
            </a:p>
          </p:txBody>
        </p:sp>
        <p:sp>
          <p:nvSpPr>
            <p:cNvPr id="62" name="Ellipse 61"/>
            <p:cNvSpPr/>
            <p:nvPr/>
          </p:nvSpPr>
          <p:spPr bwMode="gray">
            <a:xfrm>
              <a:off x="2051650" y="1094863"/>
              <a:ext cx="360000" cy="360000"/>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72000" rtlCol="0" anchor="ctr" anchorCtr="0"/>
            <a:lstStyle/>
            <a:p>
              <a:pPr algn="ctr">
                <a:buClr>
                  <a:schemeClr val="accent2"/>
                </a:buClr>
              </a:pPr>
              <a:r>
                <a:rPr lang="en-US" b="1" dirty="0" smtClean="0">
                  <a:solidFill>
                    <a:schemeClr val="bg1"/>
                  </a:solidFill>
                  <a:sym typeface="Wingdings"/>
                </a:rPr>
                <a:t></a:t>
              </a:r>
              <a:endParaRPr lang="en-US" b="1" dirty="0" smtClean="0">
                <a:solidFill>
                  <a:schemeClr val="bg1"/>
                </a:solidFill>
              </a:endParaRPr>
            </a:p>
          </p:txBody>
        </p:sp>
      </p:grpSp>
      <p:grpSp>
        <p:nvGrpSpPr>
          <p:cNvPr id="64" name="Gruppieren 63"/>
          <p:cNvGrpSpPr/>
          <p:nvPr/>
        </p:nvGrpSpPr>
        <p:grpSpPr bwMode="gray">
          <a:xfrm>
            <a:off x="3635295" y="2468867"/>
            <a:ext cx="432000" cy="576000"/>
            <a:chOff x="2015526" y="1058863"/>
            <a:chExt cx="432000" cy="432000"/>
          </a:xfrm>
        </p:grpSpPr>
        <p:sp>
          <p:nvSpPr>
            <p:cNvPr id="65" name="Ellipse 64"/>
            <p:cNvSpPr/>
            <p:nvPr/>
          </p:nvSpPr>
          <p:spPr bwMode="gray">
            <a:xfrm>
              <a:off x="2015526" y="1058863"/>
              <a:ext cx="432000" cy="432000"/>
            </a:xfrm>
            <a:prstGeom prst="ellipse">
              <a:avLst/>
            </a:prstGeom>
            <a:noFill/>
            <a:ln w="2857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pPr marL="85725" algn="ctr">
                <a:buClr>
                  <a:schemeClr val="accent2"/>
                </a:buClr>
              </a:pPr>
              <a:endParaRPr lang="en-US" sz="2400" b="1" dirty="0" smtClean="0">
                <a:solidFill>
                  <a:schemeClr val="bg1"/>
                </a:solidFill>
              </a:endParaRPr>
            </a:p>
          </p:txBody>
        </p:sp>
        <p:sp>
          <p:nvSpPr>
            <p:cNvPr id="66" name="Ellipse 65"/>
            <p:cNvSpPr/>
            <p:nvPr/>
          </p:nvSpPr>
          <p:spPr bwMode="gray">
            <a:xfrm>
              <a:off x="2051650" y="1094863"/>
              <a:ext cx="360000" cy="360000"/>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72000" rtlCol="0" anchor="ctr" anchorCtr="0"/>
            <a:lstStyle/>
            <a:p>
              <a:pPr algn="ctr">
                <a:buClr>
                  <a:schemeClr val="accent2"/>
                </a:buClr>
              </a:pPr>
              <a:r>
                <a:rPr lang="en-US" b="1" dirty="0" smtClean="0">
                  <a:solidFill>
                    <a:schemeClr val="bg1"/>
                  </a:solidFill>
                  <a:sym typeface="Wingdings"/>
                </a:rPr>
                <a:t></a:t>
              </a:r>
              <a:endParaRPr lang="en-US" b="1" dirty="0" smtClean="0">
                <a:solidFill>
                  <a:schemeClr val="bg1"/>
                </a:solidFill>
              </a:endParaRPr>
            </a:p>
          </p:txBody>
        </p:sp>
      </p:grpSp>
      <p:grpSp>
        <p:nvGrpSpPr>
          <p:cNvPr id="67" name="Gruppieren 66"/>
          <p:cNvGrpSpPr/>
          <p:nvPr/>
        </p:nvGrpSpPr>
        <p:grpSpPr bwMode="gray">
          <a:xfrm>
            <a:off x="6804370" y="2468867"/>
            <a:ext cx="432000" cy="576000"/>
            <a:chOff x="2015526" y="1058863"/>
            <a:chExt cx="432000" cy="432000"/>
          </a:xfrm>
        </p:grpSpPr>
        <p:sp>
          <p:nvSpPr>
            <p:cNvPr id="68" name="Ellipse 67"/>
            <p:cNvSpPr/>
            <p:nvPr/>
          </p:nvSpPr>
          <p:spPr bwMode="gray">
            <a:xfrm>
              <a:off x="2015526" y="1058863"/>
              <a:ext cx="432000" cy="432000"/>
            </a:xfrm>
            <a:prstGeom prst="ellipse">
              <a:avLst/>
            </a:prstGeom>
            <a:noFill/>
            <a:ln w="2857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pPr marL="85725" algn="ctr">
                <a:buClr>
                  <a:schemeClr val="accent2"/>
                </a:buClr>
              </a:pPr>
              <a:endParaRPr lang="en-US" sz="2400" b="1" dirty="0" smtClean="0">
                <a:solidFill>
                  <a:schemeClr val="bg1"/>
                </a:solidFill>
              </a:endParaRPr>
            </a:p>
          </p:txBody>
        </p:sp>
        <p:sp>
          <p:nvSpPr>
            <p:cNvPr id="69" name="Ellipse 68"/>
            <p:cNvSpPr/>
            <p:nvPr/>
          </p:nvSpPr>
          <p:spPr bwMode="gray">
            <a:xfrm>
              <a:off x="2051650" y="1094863"/>
              <a:ext cx="360000" cy="360000"/>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72000" rtlCol="0" anchor="ctr" anchorCtr="0"/>
            <a:lstStyle/>
            <a:p>
              <a:pPr algn="ctr">
                <a:buClr>
                  <a:schemeClr val="accent2"/>
                </a:buClr>
              </a:pPr>
              <a:r>
                <a:rPr lang="en-US" b="1" dirty="0" smtClean="0">
                  <a:solidFill>
                    <a:schemeClr val="bg1"/>
                  </a:solidFill>
                  <a:sym typeface="Wingdings"/>
                </a:rPr>
                <a:t></a:t>
              </a:r>
              <a:endParaRPr lang="en-US" b="1" dirty="0" smtClean="0">
                <a:solidFill>
                  <a:schemeClr val="bg1"/>
                </a:solidFill>
              </a:endParaRPr>
            </a:p>
          </p:txBody>
        </p:sp>
      </p:grpSp>
      <p:grpSp>
        <p:nvGrpSpPr>
          <p:cNvPr id="70" name="Gruppieren 69"/>
          <p:cNvGrpSpPr/>
          <p:nvPr/>
        </p:nvGrpSpPr>
        <p:grpSpPr bwMode="gray">
          <a:xfrm>
            <a:off x="322835" y="5734223"/>
            <a:ext cx="432000" cy="576000"/>
            <a:chOff x="2015526" y="1058863"/>
            <a:chExt cx="432000" cy="432000"/>
          </a:xfrm>
        </p:grpSpPr>
        <p:sp>
          <p:nvSpPr>
            <p:cNvPr id="71" name="Ellipse 70"/>
            <p:cNvSpPr/>
            <p:nvPr/>
          </p:nvSpPr>
          <p:spPr bwMode="gray">
            <a:xfrm>
              <a:off x="2015526" y="1058863"/>
              <a:ext cx="432000" cy="432000"/>
            </a:xfrm>
            <a:prstGeom prst="ellipse">
              <a:avLst/>
            </a:prstGeom>
            <a:noFill/>
            <a:ln w="2857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pPr marL="85725" algn="ctr">
                <a:buClr>
                  <a:schemeClr val="accent2"/>
                </a:buClr>
              </a:pPr>
              <a:endParaRPr lang="en-US" sz="2400" b="1" dirty="0" smtClean="0">
                <a:solidFill>
                  <a:schemeClr val="bg1"/>
                </a:solidFill>
              </a:endParaRPr>
            </a:p>
          </p:txBody>
        </p:sp>
        <p:sp>
          <p:nvSpPr>
            <p:cNvPr id="72" name="Ellipse 71"/>
            <p:cNvSpPr/>
            <p:nvPr/>
          </p:nvSpPr>
          <p:spPr bwMode="gray">
            <a:xfrm>
              <a:off x="2051650" y="1094863"/>
              <a:ext cx="360000" cy="360000"/>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72000" rtlCol="0" anchor="ctr" anchorCtr="0"/>
            <a:lstStyle/>
            <a:p>
              <a:pPr algn="ctr">
                <a:buClr>
                  <a:schemeClr val="accent2"/>
                </a:buClr>
              </a:pPr>
              <a:r>
                <a:rPr lang="en-US" b="1" dirty="0" smtClean="0">
                  <a:solidFill>
                    <a:schemeClr val="bg1"/>
                  </a:solidFill>
                  <a:sym typeface="Wingdings"/>
                </a:rPr>
                <a:t></a:t>
              </a:r>
              <a:endParaRPr lang="en-US" b="1" dirty="0" smtClean="0">
                <a:solidFill>
                  <a:schemeClr val="bg1"/>
                </a:solidFill>
              </a:endParaRPr>
            </a:p>
          </p:txBody>
        </p:sp>
      </p:grpSp>
      <p:grpSp>
        <p:nvGrpSpPr>
          <p:cNvPr id="73" name="Gruppieren 72"/>
          <p:cNvGrpSpPr/>
          <p:nvPr/>
        </p:nvGrpSpPr>
        <p:grpSpPr bwMode="gray">
          <a:xfrm>
            <a:off x="3635295" y="5733320"/>
            <a:ext cx="432000" cy="576000"/>
            <a:chOff x="2015526" y="1058863"/>
            <a:chExt cx="432000" cy="432000"/>
          </a:xfrm>
        </p:grpSpPr>
        <p:sp>
          <p:nvSpPr>
            <p:cNvPr id="74" name="Ellipse 73"/>
            <p:cNvSpPr/>
            <p:nvPr/>
          </p:nvSpPr>
          <p:spPr bwMode="gray">
            <a:xfrm>
              <a:off x="2015526" y="1058863"/>
              <a:ext cx="432000" cy="432000"/>
            </a:xfrm>
            <a:prstGeom prst="ellipse">
              <a:avLst/>
            </a:prstGeom>
            <a:noFill/>
            <a:ln w="2857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pPr marL="85725" algn="ctr">
                <a:buClr>
                  <a:schemeClr val="accent2"/>
                </a:buClr>
              </a:pPr>
              <a:endParaRPr lang="en-US" sz="2400" b="1" dirty="0" smtClean="0">
                <a:solidFill>
                  <a:schemeClr val="bg1"/>
                </a:solidFill>
              </a:endParaRPr>
            </a:p>
          </p:txBody>
        </p:sp>
        <p:sp>
          <p:nvSpPr>
            <p:cNvPr id="75" name="Ellipse 74"/>
            <p:cNvSpPr/>
            <p:nvPr/>
          </p:nvSpPr>
          <p:spPr bwMode="gray">
            <a:xfrm>
              <a:off x="2051650" y="1094863"/>
              <a:ext cx="360000" cy="360000"/>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72000" rtlCol="0" anchor="ctr" anchorCtr="0"/>
            <a:lstStyle/>
            <a:p>
              <a:pPr algn="ctr">
                <a:buClr>
                  <a:schemeClr val="accent2"/>
                </a:buClr>
              </a:pPr>
              <a:r>
                <a:rPr lang="en-US" b="1" dirty="0" smtClean="0">
                  <a:solidFill>
                    <a:schemeClr val="bg1"/>
                  </a:solidFill>
                  <a:sym typeface="Wingdings"/>
                </a:rPr>
                <a:t></a:t>
              </a:r>
              <a:endParaRPr lang="en-US" b="1" dirty="0" smtClean="0">
                <a:solidFill>
                  <a:schemeClr val="bg1"/>
                </a:solidFill>
              </a:endParaRPr>
            </a:p>
          </p:txBody>
        </p:sp>
      </p:grpSp>
      <p:grpSp>
        <p:nvGrpSpPr>
          <p:cNvPr id="76" name="Gruppieren 75"/>
          <p:cNvGrpSpPr/>
          <p:nvPr/>
        </p:nvGrpSpPr>
        <p:grpSpPr bwMode="gray">
          <a:xfrm>
            <a:off x="6804370" y="5733320"/>
            <a:ext cx="432000" cy="576000"/>
            <a:chOff x="2015526" y="1058863"/>
            <a:chExt cx="432000" cy="432000"/>
          </a:xfrm>
        </p:grpSpPr>
        <p:sp>
          <p:nvSpPr>
            <p:cNvPr id="77" name="Ellipse 76"/>
            <p:cNvSpPr/>
            <p:nvPr/>
          </p:nvSpPr>
          <p:spPr bwMode="gray">
            <a:xfrm>
              <a:off x="2015526" y="1058863"/>
              <a:ext cx="432000" cy="432000"/>
            </a:xfrm>
            <a:prstGeom prst="ellipse">
              <a:avLst/>
            </a:prstGeom>
            <a:noFill/>
            <a:ln w="2857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nchorCtr="0"/>
            <a:lstStyle/>
            <a:p>
              <a:pPr marL="85725" algn="ctr">
                <a:buClr>
                  <a:schemeClr val="accent2"/>
                </a:buClr>
              </a:pPr>
              <a:endParaRPr lang="en-US" sz="2400" b="1" dirty="0" smtClean="0">
                <a:solidFill>
                  <a:schemeClr val="bg1"/>
                </a:solidFill>
              </a:endParaRPr>
            </a:p>
          </p:txBody>
        </p:sp>
        <p:sp>
          <p:nvSpPr>
            <p:cNvPr id="78" name="Ellipse 77"/>
            <p:cNvSpPr/>
            <p:nvPr/>
          </p:nvSpPr>
          <p:spPr bwMode="gray">
            <a:xfrm>
              <a:off x="2051650" y="1094863"/>
              <a:ext cx="360000" cy="360000"/>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72000" rtlCol="0" anchor="ctr" anchorCtr="0"/>
            <a:lstStyle/>
            <a:p>
              <a:pPr algn="ctr">
                <a:buClr>
                  <a:schemeClr val="accent2"/>
                </a:buClr>
              </a:pPr>
              <a:r>
                <a:rPr lang="en-US" b="1" dirty="0" smtClean="0">
                  <a:solidFill>
                    <a:schemeClr val="bg1"/>
                  </a:solidFill>
                  <a:sym typeface="Wingdings"/>
                </a:rPr>
                <a:t></a:t>
              </a:r>
              <a:endParaRPr lang="en-US" b="1" dirty="0" smtClean="0">
                <a:solidFill>
                  <a:schemeClr val="bg1"/>
                </a:solidFill>
              </a:endParaRPr>
            </a:p>
          </p:txBody>
        </p:sp>
      </p:grpSp>
      <p:cxnSp>
        <p:nvCxnSpPr>
          <p:cNvPr id="99" name="Form 98"/>
          <p:cNvCxnSpPr>
            <a:stCxn id="60" idx="1"/>
            <a:endCxn id="52" idx="2"/>
          </p:cNvCxnSpPr>
          <p:nvPr/>
        </p:nvCxnSpPr>
        <p:spPr bwMode="gray">
          <a:xfrm rot="10800000">
            <a:off x="1331262" y="3139817"/>
            <a:ext cx="2880688" cy="76925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Form 100"/>
          <p:cNvCxnSpPr>
            <a:stCxn id="60" idx="1"/>
            <a:endCxn id="53" idx="0"/>
          </p:cNvCxnSpPr>
          <p:nvPr/>
        </p:nvCxnSpPr>
        <p:spPr bwMode="gray">
          <a:xfrm rot="10800000" flipV="1">
            <a:off x="1331266" y="3909066"/>
            <a:ext cx="2880687" cy="76834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Form 102"/>
          <p:cNvCxnSpPr>
            <a:stCxn id="60" idx="3"/>
            <a:endCxn id="58" idx="2"/>
          </p:cNvCxnSpPr>
          <p:nvPr/>
        </p:nvCxnSpPr>
        <p:spPr bwMode="gray">
          <a:xfrm flipV="1">
            <a:off x="5076081" y="3139817"/>
            <a:ext cx="2736667" cy="76925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Form 104"/>
          <p:cNvCxnSpPr>
            <a:endCxn id="59" idx="0"/>
          </p:cNvCxnSpPr>
          <p:nvPr/>
        </p:nvCxnSpPr>
        <p:spPr bwMode="gray">
          <a:xfrm>
            <a:off x="5076070" y="3909066"/>
            <a:ext cx="2736668" cy="76834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a:stCxn id="60" idx="0"/>
            <a:endCxn id="56" idx="2"/>
          </p:cNvCxnSpPr>
          <p:nvPr/>
        </p:nvCxnSpPr>
        <p:spPr bwMode="gray">
          <a:xfrm flipV="1">
            <a:off x="4644010" y="3139817"/>
            <a:ext cx="288" cy="193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a:stCxn id="60" idx="2"/>
            <a:endCxn id="57" idx="0"/>
          </p:cNvCxnSpPr>
          <p:nvPr/>
        </p:nvCxnSpPr>
        <p:spPr bwMode="gray">
          <a:xfrm>
            <a:off x="4644010" y="4485149"/>
            <a:ext cx="288" cy="192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uppieren 53"/>
          <p:cNvGrpSpPr/>
          <p:nvPr/>
        </p:nvGrpSpPr>
        <p:grpSpPr bwMode="gray">
          <a:xfrm>
            <a:off x="1566848" y="2046251"/>
            <a:ext cx="700843" cy="998703"/>
            <a:chOff x="1587599" y="3145633"/>
            <a:chExt cx="700843" cy="749027"/>
          </a:xfrm>
        </p:grpSpPr>
        <p:sp>
          <p:nvSpPr>
            <p:cNvPr id="55" name="Freeform 84"/>
            <p:cNvSpPr>
              <a:spLocks noEditPoints="1"/>
            </p:cNvSpPr>
            <p:nvPr/>
          </p:nvSpPr>
          <p:spPr bwMode="gray">
            <a:xfrm flipV="1">
              <a:off x="1587599" y="3177002"/>
              <a:ext cx="296863" cy="668338"/>
            </a:xfrm>
            <a:custGeom>
              <a:avLst/>
              <a:gdLst/>
              <a:ahLst/>
              <a:cxnLst>
                <a:cxn ang="0">
                  <a:pos x="71" y="3523"/>
                </a:cxn>
                <a:cxn ang="0">
                  <a:pos x="1332" y="3524"/>
                </a:cxn>
                <a:cxn ang="0">
                  <a:pos x="1514" y="3508"/>
                </a:cxn>
                <a:cxn ang="0">
                  <a:pos x="1558" y="3329"/>
                </a:cxn>
                <a:cxn ang="0">
                  <a:pos x="1555" y="4"/>
                </a:cxn>
                <a:cxn ang="0">
                  <a:pos x="2" y="5"/>
                </a:cxn>
                <a:cxn ang="0">
                  <a:pos x="4" y="3458"/>
                </a:cxn>
                <a:cxn ang="0">
                  <a:pos x="71" y="3523"/>
                </a:cxn>
                <a:cxn ang="0">
                  <a:pos x="214" y="3350"/>
                </a:cxn>
                <a:cxn ang="0">
                  <a:pos x="213" y="3185"/>
                </a:cxn>
                <a:cxn ang="0">
                  <a:pos x="1021" y="3182"/>
                </a:cxn>
                <a:cxn ang="0">
                  <a:pos x="1015" y="3350"/>
                </a:cxn>
                <a:cxn ang="0">
                  <a:pos x="214" y="3350"/>
                </a:cxn>
                <a:cxn ang="0">
                  <a:pos x="1247" y="3340"/>
                </a:cxn>
                <a:cxn ang="0">
                  <a:pos x="1248" y="3212"/>
                </a:cxn>
                <a:cxn ang="0">
                  <a:pos x="1374" y="3213"/>
                </a:cxn>
                <a:cxn ang="0">
                  <a:pos x="1375" y="3339"/>
                </a:cxn>
                <a:cxn ang="0">
                  <a:pos x="1247" y="3340"/>
                </a:cxn>
                <a:cxn ang="0">
                  <a:pos x="216" y="2987"/>
                </a:cxn>
                <a:cxn ang="0">
                  <a:pos x="215" y="2819"/>
                </a:cxn>
                <a:cxn ang="0">
                  <a:pos x="1019" y="2820"/>
                </a:cxn>
                <a:cxn ang="0">
                  <a:pos x="1019" y="2986"/>
                </a:cxn>
                <a:cxn ang="0">
                  <a:pos x="216" y="2987"/>
                </a:cxn>
                <a:cxn ang="0">
                  <a:pos x="1261" y="2980"/>
                </a:cxn>
                <a:cxn ang="0">
                  <a:pos x="1236" y="2882"/>
                </a:cxn>
                <a:cxn ang="0">
                  <a:pos x="1343" y="2826"/>
                </a:cxn>
                <a:cxn ang="0">
                  <a:pos x="1398" y="2953"/>
                </a:cxn>
                <a:cxn ang="0">
                  <a:pos x="1261" y="2980"/>
                </a:cxn>
                <a:cxn ang="0">
                  <a:pos x="212" y="2620"/>
                </a:cxn>
                <a:cxn ang="0">
                  <a:pos x="214" y="2459"/>
                </a:cxn>
                <a:cxn ang="0">
                  <a:pos x="1014" y="2459"/>
                </a:cxn>
                <a:cxn ang="0">
                  <a:pos x="1021" y="2625"/>
                </a:cxn>
                <a:cxn ang="0">
                  <a:pos x="212" y="2620"/>
                </a:cxn>
                <a:cxn ang="0">
                  <a:pos x="1275" y="2611"/>
                </a:cxn>
                <a:cxn ang="0">
                  <a:pos x="1326" y="2484"/>
                </a:cxn>
                <a:cxn ang="0">
                  <a:pos x="1275" y="2611"/>
                </a:cxn>
                <a:cxn ang="0">
                  <a:pos x="212" y="2262"/>
                </a:cxn>
                <a:cxn ang="0">
                  <a:pos x="213" y="2100"/>
                </a:cxn>
                <a:cxn ang="0">
                  <a:pos x="1018" y="2100"/>
                </a:cxn>
                <a:cxn ang="0">
                  <a:pos x="1019" y="2263"/>
                </a:cxn>
                <a:cxn ang="0">
                  <a:pos x="212" y="2262"/>
                </a:cxn>
                <a:cxn ang="0">
                  <a:pos x="214" y="1904"/>
                </a:cxn>
                <a:cxn ang="0">
                  <a:pos x="213" y="1735"/>
                </a:cxn>
                <a:cxn ang="0">
                  <a:pos x="1021" y="1734"/>
                </a:cxn>
                <a:cxn ang="0">
                  <a:pos x="1015" y="1904"/>
                </a:cxn>
                <a:cxn ang="0">
                  <a:pos x="214" y="1904"/>
                </a:cxn>
                <a:cxn ang="0">
                  <a:pos x="216" y="1541"/>
                </a:cxn>
                <a:cxn ang="0">
                  <a:pos x="215" y="1371"/>
                </a:cxn>
                <a:cxn ang="0">
                  <a:pos x="1018" y="1372"/>
                </a:cxn>
                <a:cxn ang="0">
                  <a:pos x="1019" y="1540"/>
                </a:cxn>
                <a:cxn ang="0">
                  <a:pos x="216" y="1541"/>
                </a:cxn>
                <a:cxn ang="0">
                  <a:pos x="213" y="1173"/>
                </a:cxn>
                <a:cxn ang="0">
                  <a:pos x="213" y="1010"/>
                </a:cxn>
                <a:cxn ang="0">
                  <a:pos x="1017" y="1009"/>
                </a:cxn>
                <a:cxn ang="0">
                  <a:pos x="1019" y="1179"/>
                </a:cxn>
                <a:cxn ang="0">
                  <a:pos x="213" y="1173"/>
                </a:cxn>
                <a:cxn ang="0">
                  <a:pos x="213" y="815"/>
                </a:cxn>
                <a:cxn ang="0">
                  <a:pos x="213" y="653"/>
                </a:cxn>
                <a:cxn ang="0">
                  <a:pos x="1018" y="653"/>
                </a:cxn>
                <a:cxn ang="0">
                  <a:pos x="1018" y="815"/>
                </a:cxn>
                <a:cxn ang="0">
                  <a:pos x="213" y="815"/>
                </a:cxn>
              </a:cxnLst>
              <a:rect l="0" t="0" r="r" b="b"/>
              <a:pathLst>
                <a:path w="1568" h="3526">
                  <a:moveTo>
                    <a:pt x="71" y="3523"/>
                  </a:moveTo>
                  <a:cubicBezTo>
                    <a:pt x="491" y="3523"/>
                    <a:pt x="912" y="3521"/>
                    <a:pt x="1332" y="3524"/>
                  </a:cubicBezTo>
                  <a:cubicBezTo>
                    <a:pt x="1393" y="3523"/>
                    <a:pt x="1455" y="3526"/>
                    <a:pt x="1514" y="3508"/>
                  </a:cubicBezTo>
                  <a:cubicBezTo>
                    <a:pt x="1568" y="3464"/>
                    <a:pt x="1553" y="3390"/>
                    <a:pt x="1558" y="3329"/>
                  </a:cubicBezTo>
                  <a:cubicBezTo>
                    <a:pt x="1555" y="2221"/>
                    <a:pt x="1560" y="1112"/>
                    <a:pt x="1555" y="4"/>
                  </a:cubicBezTo>
                  <a:cubicBezTo>
                    <a:pt x="1037" y="3"/>
                    <a:pt x="519" y="0"/>
                    <a:pt x="2" y="5"/>
                  </a:cubicBezTo>
                  <a:cubicBezTo>
                    <a:pt x="5" y="1156"/>
                    <a:pt x="0" y="2307"/>
                    <a:pt x="4" y="3458"/>
                  </a:cubicBezTo>
                  <a:cubicBezTo>
                    <a:pt x="26" y="3480"/>
                    <a:pt x="48" y="3501"/>
                    <a:pt x="71" y="3523"/>
                  </a:cubicBezTo>
                  <a:moveTo>
                    <a:pt x="214" y="3350"/>
                  </a:moveTo>
                  <a:cubicBezTo>
                    <a:pt x="213" y="3295"/>
                    <a:pt x="213" y="3240"/>
                    <a:pt x="213" y="3185"/>
                  </a:cubicBezTo>
                  <a:cubicBezTo>
                    <a:pt x="482" y="3176"/>
                    <a:pt x="751" y="3181"/>
                    <a:pt x="1021" y="3182"/>
                  </a:cubicBezTo>
                  <a:cubicBezTo>
                    <a:pt x="1018" y="3238"/>
                    <a:pt x="1016" y="3294"/>
                    <a:pt x="1015" y="3350"/>
                  </a:cubicBezTo>
                  <a:cubicBezTo>
                    <a:pt x="748" y="3348"/>
                    <a:pt x="481" y="3348"/>
                    <a:pt x="214" y="3350"/>
                  </a:cubicBezTo>
                  <a:moveTo>
                    <a:pt x="1247" y="3340"/>
                  </a:moveTo>
                  <a:cubicBezTo>
                    <a:pt x="1247" y="3308"/>
                    <a:pt x="1248" y="3244"/>
                    <a:pt x="1248" y="3212"/>
                  </a:cubicBezTo>
                  <a:cubicBezTo>
                    <a:pt x="1280" y="3212"/>
                    <a:pt x="1343" y="3213"/>
                    <a:pt x="1374" y="3213"/>
                  </a:cubicBezTo>
                  <a:cubicBezTo>
                    <a:pt x="1374" y="3245"/>
                    <a:pt x="1375" y="3307"/>
                    <a:pt x="1375" y="3339"/>
                  </a:cubicBezTo>
                  <a:cubicBezTo>
                    <a:pt x="1343" y="3339"/>
                    <a:pt x="1279" y="3340"/>
                    <a:pt x="1247" y="3340"/>
                  </a:cubicBezTo>
                  <a:moveTo>
                    <a:pt x="216" y="2987"/>
                  </a:moveTo>
                  <a:cubicBezTo>
                    <a:pt x="215" y="2931"/>
                    <a:pt x="215" y="2875"/>
                    <a:pt x="215" y="2819"/>
                  </a:cubicBezTo>
                  <a:cubicBezTo>
                    <a:pt x="483" y="2819"/>
                    <a:pt x="751" y="2818"/>
                    <a:pt x="1019" y="2820"/>
                  </a:cubicBezTo>
                  <a:cubicBezTo>
                    <a:pt x="1019" y="2876"/>
                    <a:pt x="1019" y="2931"/>
                    <a:pt x="1019" y="2986"/>
                  </a:cubicBezTo>
                  <a:cubicBezTo>
                    <a:pt x="751" y="2988"/>
                    <a:pt x="483" y="2987"/>
                    <a:pt x="216" y="2987"/>
                  </a:cubicBezTo>
                  <a:moveTo>
                    <a:pt x="1261" y="2980"/>
                  </a:moveTo>
                  <a:cubicBezTo>
                    <a:pt x="1248" y="2949"/>
                    <a:pt x="1240" y="2916"/>
                    <a:pt x="1236" y="2882"/>
                  </a:cubicBezTo>
                  <a:cubicBezTo>
                    <a:pt x="1269" y="2860"/>
                    <a:pt x="1306" y="2843"/>
                    <a:pt x="1343" y="2826"/>
                  </a:cubicBezTo>
                  <a:cubicBezTo>
                    <a:pt x="1361" y="2868"/>
                    <a:pt x="1380" y="2911"/>
                    <a:pt x="1398" y="2953"/>
                  </a:cubicBezTo>
                  <a:cubicBezTo>
                    <a:pt x="1352" y="2962"/>
                    <a:pt x="1307" y="2972"/>
                    <a:pt x="1261" y="2980"/>
                  </a:cubicBezTo>
                  <a:moveTo>
                    <a:pt x="212" y="2620"/>
                  </a:moveTo>
                  <a:cubicBezTo>
                    <a:pt x="213" y="2566"/>
                    <a:pt x="213" y="2513"/>
                    <a:pt x="214" y="2459"/>
                  </a:cubicBezTo>
                  <a:cubicBezTo>
                    <a:pt x="481" y="2461"/>
                    <a:pt x="747" y="2461"/>
                    <a:pt x="1014" y="2459"/>
                  </a:cubicBezTo>
                  <a:cubicBezTo>
                    <a:pt x="1016" y="2514"/>
                    <a:pt x="1018" y="2570"/>
                    <a:pt x="1021" y="2625"/>
                  </a:cubicBezTo>
                  <a:cubicBezTo>
                    <a:pt x="751" y="2626"/>
                    <a:pt x="482" y="2632"/>
                    <a:pt x="212" y="2620"/>
                  </a:cubicBezTo>
                  <a:moveTo>
                    <a:pt x="1275" y="2611"/>
                  </a:moveTo>
                  <a:cubicBezTo>
                    <a:pt x="1201" y="2577"/>
                    <a:pt x="1245" y="2449"/>
                    <a:pt x="1326" y="2484"/>
                  </a:cubicBezTo>
                  <a:cubicBezTo>
                    <a:pt x="1438" y="2492"/>
                    <a:pt x="1368" y="2666"/>
                    <a:pt x="1275" y="2611"/>
                  </a:cubicBezTo>
                  <a:moveTo>
                    <a:pt x="212" y="2262"/>
                  </a:moveTo>
                  <a:cubicBezTo>
                    <a:pt x="212" y="2208"/>
                    <a:pt x="213" y="2154"/>
                    <a:pt x="213" y="2100"/>
                  </a:cubicBezTo>
                  <a:cubicBezTo>
                    <a:pt x="481" y="2099"/>
                    <a:pt x="750" y="2100"/>
                    <a:pt x="1018" y="2100"/>
                  </a:cubicBezTo>
                  <a:cubicBezTo>
                    <a:pt x="1018" y="2154"/>
                    <a:pt x="1018" y="2209"/>
                    <a:pt x="1019" y="2263"/>
                  </a:cubicBezTo>
                  <a:cubicBezTo>
                    <a:pt x="750" y="2263"/>
                    <a:pt x="481" y="2263"/>
                    <a:pt x="212" y="2262"/>
                  </a:cubicBezTo>
                  <a:moveTo>
                    <a:pt x="214" y="1904"/>
                  </a:moveTo>
                  <a:cubicBezTo>
                    <a:pt x="213" y="1848"/>
                    <a:pt x="213" y="1792"/>
                    <a:pt x="213" y="1735"/>
                  </a:cubicBezTo>
                  <a:cubicBezTo>
                    <a:pt x="482" y="1729"/>
                    <a:pt x="751" y="1731"/>
                    <a:pt x="1021" y="1734"/>
                  </a:cubicBezTo>
                  <a:cubicBezTo>
                    <a:pt x="1019" y="1791"/>
                    <a:pt x="1017" y="1847"/>
                    <a:pt x="1015" y="1904"/>
                  </a:cubicBezTo>
                  <a:cubicBezTo>
                    <a:pt x="748" y="1902"/>
                    <a:pt x="481" y="1902"/>
                    <a:pt x="214" y="1904"/>
                  </a:cubicBezTo>
                  <a:moveTo>
                    <a:pt x="216" y="1541"/>
                  </a:moveTo>
                  <a:cubicBezTo>
                    <a:pt x="215" y="1484"/>
                    <a:pt x="215" y="1428"/>
                    <a:pt x="215" y="1371"/>
                  </a:cubicBezTo>
                  <a:cubicBezTo>
                    <a:pt x="483" y="1371"/>
                    <a:pt x="751" y="1370"/>
                    <a:pt x="1018" y="1372"/>
                  </a:cubicBezTo>
                  <a:cubicBezTo>
                    <a:pt x="1018" y="1428"/>
                    <a:pt x="1018" y="1484"/>
                    <a:pt x="1019" y="1540"/>
                  </a:cubicBezTo>
                  <a:cubicBezTo>
                    <a:pt x="751" y="1541"/>
                    <a:pt x="483" y="1540"/>
                    <a:pt x="216" y="1541"/>
                  </a:cubicBezTo>
                  <a:moveTo>
                    <a:pt x="213" y="1173"/>
                  </a:moveTo>
                  <a:cubicBezTo>
                    <a:pt x="213" y="1119"/>
                    <a:pt x="213" y="1065"/>
                    <a:pt x="213" y="1010"/>
                  </a:cubicBezTo>
                  <a:cubicBezTo>
                    <a:pt x="481" y="1010"/>
                    <a:pt x="749" y="1011"/>
                    <a:pt x="1017" y="1009"/>
                  </a:cubicBezTo>
                  <a:cubicBezTo>
                    <a:pt x="1018" y="1066"/>
                    <a:pt x="1018" y="1123"/>
                    <a:pt x="1019" y="1179"/>
                  </a:cubicBezTo>
                  <a:cubicBezTo>
                    <a:pt x="751" y="1179"/>
                    <a:pt x="481" y="1188"/>
                    <a:pt x="213" y="1173"/>
                  </a:cubicBezTo>
                  <a:moveTo>
                    <a:pt x="213" y="815"/>
                  </a:moveTo>
                  <a:cubicBezTo>
                    <a:pt x="213" y="761"/>
                    <a:pt x="213" y="707"/>
                    <a:pt x="213" y="653"/>
                  </a:cubicBezTo>
                  <a:cubicBezTo>
                    <a:pt x="481" y="653"/>
                    <a:pt x="750" y="653"/>
                    <a:pt x="1018" y="653"/>
                  </a:cubicBezTo>
                  <a:cubicBezTo>
                    <a:pt x="1018" y="707"/>
                    <a:pt x="1018" y="762"/>
                    <a:pt x="1018" y="815"/>
                  </a:cubicBezTo>
                  <a:cubicBezTo>
                    <a:pt x="750" y="816"/>
                    <a:pt x="481" y="816"/>
                    <a:pt x="213" y="815"/>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9" name="Gruppieren 586"/>
            <p:cNvGrpSpPr>
              <a:grpSpLocks/>
            </p:cNvGrpSpPr>
            <p:nvPr/>
          </p:nvGrpSpPr>
          <p:grpSpPr bwMode="gray">
            <a:xfrm>
              <a:off x="1963606" y="3145633"/>
              <a:ext cx="324836" cy="216159"/>
              <a:chOff x="3048219" y="497363"/>
              <a:chExt cx="431381" cy="288134"/>
            </a:xfrm>
            <a:solidFill>
              <a:schemeClr val="bg1"/>
            </a:solidFill>
          </p:grpSpPr>
          <p:sp>
            <p:nvSpPr>
              <p:cNvPr id="108" name="Freeform 13"/>
              <p:cNvSpPr>
                <a:spLocks noEditPoints="1"/>
              </p:cNvSpPr>
              <p:nvPr/>
            </p:nvSpPr>
            <p:spPr bwMode="gray">
              <a:xfrm>
                <a:off x="3084236" y="497363"/>
                <a:ext cx="357711" cy="238201"/>
              </a:xfrm>
              <a:custGeom>
                <a:avLst/>
                <a:gdLst>
                  <a:gd name="T0" fmla="*/ 1 w 414"/>
                  <a:gd name="T1" fmla="*/ 27 h 275"/>
                  <a:gd name="T2" fmla="*/ 28 w 414"/>
                  <a:gd name="T3" fmla="*/ 2 h 275"/>
                  <a:gd name="T4" fmla="*/ 384 w 414"/>
                  <a:gd name="T5" fmla="*/ 2 h 275"/>
                  <a:gd name="T6" fmla="*/ 413 w 414"/>
                  <a:gd name="T7" fmla="*/ 31 h 275"/>
                  <a:gd name="T8" fmla="*/ 413 w 414"/>
                  <a:gd name="T9" fmla="*/ 274 h 275"/>
                  <a:gd name="T10" fmla="*/ 1 w 414"/>
                  <a:gd name="T11" fmla="*/ 274 h 275"/>
                  <a:gd name="T12" fmla="*/ 1 w 414"/>
                  <a:gd name="T13" fmla="*/ 27 h 275"/>
                  <a:gd name="T14" fmla="*/ 34 w 414"/>
                  <a:gd name="T15" fmla="*/ 36 h 275"/>
                  <a:gd name="T16" fmla="*/ 34 w 414"/>
                  <a:gd name="T17" fmla="*/ 242 h 275"/>
                  <a:gd name="T18" fmla="*/ 379 w 414"/>
                  <a:gd name="T19" fmla="*/ 242 h 275"/>
                  <a:gd name="T20" fmla="*/ 379 w 414"/>
                  <a:gd name="T21" fmla="*/ 36 h 275"/>
                  <a:gd name="T22" fmla="*/ 34 w 414"/>
                  <a:gd name="T23" fmla="*/ 36 h 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275">
                    <a:moveTo>
                      <a:pt x="1" y="27"/>
                    </a:moveTo>
                    <a:cubicBezTo>
                      <a:pt x="0" y="13"/>
                      <a:pt x="14" y="1"/>
                      <a:pt x="28" y="2"/>
                    </a:cubicBezTo>
                    <a:cubicBezTo>
                      <a:pt x="147" y="2"/>
                      <a:pt x="265" y="2"/>
                      <a:pt x="384" y="2"/>
                    </a:cubicBezTo>
                    <a:cubicBezTo>
                      <a:pt x="400" y="0"/>
                      <a:pt x="414" y="15"/>
                      <a:pt x="413" y="31"/>
                    </a:cubicBezTo>
                    <a:cubicBezTo>
                      <a:pt x="413" y="112"/>
                      <a:pt x="413" y="193"/>
                      <a:pt x="413" y="274"/>
                    </a:cubicBezTo>
                    <a:cubicBezTo>
                      <a:pt x="275" y="275"/>
                      <a:pt x="138" y="274"/>
                      <a:pt x="1" y="274"/>
                    </a:cubicBezTo>
                    <a:cubicBezTo>
                      <a:pt x="1" y="192"/>
                      <a:pt x="1" y="109"/>
                      <a:pt x="1" y="27"/>
                    </a:cubicBezTo>
                    <a:close/>
                    <a:moveTo>
                      <a:pt x="34" y="36"/>
                    </a:moveTo>
                    <a:cubicBezTo>
                      <a:pt x="34" y="104"/>
                      <a:pt x="34" y="173"/>
                      <a:pt x="34" y="242"/>
                    </a:cubicBezTo>
                    <a:cubicBezTo>
                      <a:pt x="149" y="242"/>
                      <a:pt x="264" y="242"/>
                      <a:pt x="379" y="242"/>
                    </a:cubicBezTo>
                    <a:cubicBezTo>
                      <a:pt x="379" y="173"/>
                      <a:pt x="379" y="104"/>
                      <a:pt x="379" y="36"/>
                    </a:cubicBezTo>
                    <a:cubicBezTo>
                      <a:pt x="264" y="36"/>
                      <a:pt x="149" y="36"/>
                      <a:pt x="3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0" name="Freeform 31"/>
              <p:cNvSpPr>
                <a:spLocks/>
              </p:cNvSpPr>
              <p:nvPr/>
            </p:nvSpPr>
            <p:spPr bwMode="gray">
              <a:xfrm>
                <a:off x="3048219" y="751117"/>
                <a:ext cx="431381" cy="34380"/>
              </a:xfrm>
              <a:custGeom>
                <a:avLst/>
                <a:gdLst>
                  <a:gd name="T0" fmla="*/ 0 w 499"/>
                  <a:gd name="T1" fmla="*/ 0 h 40"/>
                  <a:gd name="T2" fmla="*/ 200 w 499"/>
                  <a:gd name="T3" fmla="*/ 0 h 40"/>
                  <a:gd name="T4" fmla="*/ 218 w 499"/>
                  <a:gd name="T5" fmla="*/ 11 h 40"/>
                  <a:gd name="T6" fmla="*/ 282 w 499"/>
                  <a:gd name="T7" fmla="*/ 11 h 40"/>
                  <a:gd name="T8" fmla="*/ 297 w 499"/>
                  <a:gd name="T9" fmla="*/ 0 h 40"/>
                  <a:gd name="T10" fmla="*/ 497 w 499"/>
                  <a:gd name="T11" fmla="*/ 0 h 40"/>
                  <a:gd name="T12" fmla="*/ 491 w 499"/>
                  <a:gd name="T13" fmla="*/ 31 h 40"/>
                  <a:gd name="T14" fmla="*/ 470 w 499"/>
                  <a:gd name="T15" fmla="*/ 40 h 40"/>
                  <a:gd name="T16" fmla="*/ 26 w 499"/>
                  <a:gd name="T17" fmla="*/ 39 h 40"/>
                  <a:gd name="T18" fmla="*/ 1 w 499"/>
                  <a:gd name="T19" fmla="*/ 22 h 40"/>
                  <a:gd name="T20" fmla="*/ 0 w 499"/>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9" h="40">
                    <a:moveTo>
                      <a:pt x="0" y="0"/>
                    </a:moveTo>
                    <a:cubicBezTo>
                      <a:pt x="67" y="0"/>
                      <a:pt x="133" y="0"/>
                      <a:pt x="200" y="0"/>
                    </a:cubicBezTo>
                    <a:cubicBezTo>
                      <a:pt x="205" y="5"/>
                      <a:pt x="209" y="12"/>
                      <a:pt x="218" y="11"/>
                    </a:cubicBezTo>
                    <a:cubicBezTo>
                      <a:pt x="239" y="12"/>
                      <a:pt x="261" y="12"/>
                      <a:pt x="282" y="11"/>
                    </a:cubicBezTo>
                    <a:cubicBezTo>
                      <a:pt x="289" y="11"/>
                      <a:pt x="292" y="4"/>
                      <a:pt x="297" y="0"/>
                    </a:cubicBezTo>
                    <a:cubicBezTo>
                      <a:pt x="363" y="0"/>
                      <a:pt x="430" y="0"/>
                      <a:pt x="497" y="0"/>
                    </a:cubicBezTo>
                    <a:cubicBezTo>
                      <a:pt x="496" y="10"/>
                      <a:pt x="499" y="22"/>
                      <a:pt x="491" y="31"/>
                    </a:cubicBezTo>
                    <a:cubicBezTo>
                      <a:pt x="486" y="37"/>
                      <a:pt x="478" y="40"/>
                      <a:pt x="470" y="40"/>
                    </a:cubicBezTo>
                    <a:cubicBezTo>
                      <a:pt x="322" y="39"/>
                      <a:pt x="174" y="40"/>
                      <a:pt x="26" y="39"/>
                    </a:cubicBezTo>
                    <a:cubicBezTo>
                      <a:pt x="15" y="40"/>
                      <a:pt x="4" y="32"/>
                      <a:pt x="1" y="22"/>
                    </a:cubicBezTo>
                    <a:cubicBezTo>
                      <a:pt x="0" y="15"/>
                      <a:pt x="0"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87" name="Gruppieren 586"/>
            <p:cNvGrpSpPr>
              <a:grpSpLocks/>
            </p:cNvGrpSpPr>
            <p:nvPr/>
          </p:nvGrpSpPr>
          <p:grpSpPr bwMode="gray">
            <a:xfrm>
              <a:off x="1963606" y="3678501"/>
              <a:ext cx="324836" cy="216159"/>
              <a:chOff x="3048219" y="497363"/>
              <a:chExt cx="431381" cy="288134"/>
            </a:xfrm>
            <a:solidFill>
              <a:schemeClr val="bg1"/>
            </a:solidFill>
          </p:grpSpPr>
          <p:sp>
            <p:nvSpPr>
              <p:cNvPr id="104" name="Freeform 13"/>
              <p:cNvSpPr>
                <a:spLocks noEditPoints="1"/>
              </p:cNvSpPr>
              <p:nvPr/>
            </p:nvSpPr>
            <p:spPr bwMode="gray">
              <a:xfrm>
                <a:off x="3084236" y="497363"/>
                <a:ext cx="357711" cy="238201"/>
              </a:xfrm>
              <a:custGeom>
                <a:avLst/>
                <a:gdLst>
                  <a:gd name="T0" fmla="*/ 1 w 414"/>
                  <a:gd name="T1" fmla="*/ 27 h 275"/>
                  <a:gd name="T2" fmla="*/ 28 w 414"/>
                  <a:gd name="T3" fmla="*/ 2 h 275"/>
                  <a:gd name="T4" fmla="*/ 384 w 414"/>
                  <a:gd name="T5" fmla="*/ 2 h 275"/>
                  <a:gd name="T6" fmla="*/ 413 w 414"/>
                  <a:gd name="T7" fmla="*/ 31 h 275"/>
                  <a:gd name="T8" fmla="*/ 413 w 414"/>
                  <a:gd name="T9" fmla="*/ 274 h 275"/>
                  <a:gd name="T10" fmla="*/ 1 w 414"/>
                  <a:gd name="T11" fmla="*/ 274 h 275"/>
                  <a:gd name="T12" fmla="*/ 1 w 414"/>
                  <a:gd name="T13" fmla="*/ 27 h 275"/>
                  <a:gd name="T14" fmla="*/ 34 w 414"/>
                  <a:gd name="T15" fmla="*/ 36 h 275"/>
                  <a:gd name="T16" fmla="*/ 34 w 414"/>
                  <a:gd name="T17" fmla="*/ 242 h 275"/>
                  <a:gd name="T18" fmla="*/ 379 w 414"/>
                  <a:gd name="T19" fmla="*/ 242 h 275"/>
                  <a:gd name="T20" fmla="*/ 379 w 414"/>
                  <a:gd name="T21" fmla="*/ 36 h 275"/>
                  <a:gd name="T22" fmla="*/ 34 w 414"/>
                  <a:gd name="T23" fmla="*/ 36 h 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275">
                    <a:moveTo>
                      <a:pt x="1" y="27"/>
                    </a:moveTo>
                    <a:cubicBezTo>
                      <a:pt x="0" y="13"/>
                      <a:pt x="14" y="1"/>
                      <a:pt x="28" y="2"/>
                    </a:cubicBezTo>
                    <a:cubicBezTo>
                      <a:pt x="147" y="2"/>
                      <a:pt x="265" y="2"/>
                      <a:pt x="384" y="2"/>
                    </a:cubicBezTo>
                    <a:cubicBezTo>
                      <a:pt x="400" y="0"/>
                      <a:pt x="414" y="15"/>
                      <a:pt x="413" y="31"/>
                    </a:cubicBezTo>
                    <a:cubicBezTo>
                      <a:pt x="413" y="112"/>
                      <a:pt x="413" y="193"/>
                      <a:pt x="413" y="274"/>
                    </a:cubicBezTo>
                    <a:cubicBezTo>
                      <a:pt x="275" y="275"/>
                      <a:pt x="138" y="274"/>
                      <a:pt x="1" y="274"/>
                    </a:cubicBezTo>
                    <a:cubicBezTo>
                      <a:pt x="1" y="192"/>
                      <a:pt x="1" y="109"/>
                      <a:pt x="1" y="27"/>
                    </a:cubicBezTo>
                    <a:close/>
                    <a:moveTo>
                      <a:pt x="34" y="36"/>
                    </a:moveTo>
                    <a:cubicBezTo>
                      <a:pt x="34" y="104"/>
                      <a:pt x="34" y="173"/>
                      <a:pt x="34" y="242"/>
                    </a:cubicBezTo>
                    <a:cubicBezTo>
                      <a:pt x="149" y="242"/>
                      <a:pt x="264" y="242"/>
                      <a:pt x="379" y="242"/>
                    </a:cubicBezTo>
                    <a:cubicBezTo>
                      <a:pt x="379" y="173"/>
                      <a:pt x="379" y="104"/>
                      <a:pt x="379" y="36"/>
                    </a:cubicBezTo>
                    <a:cubicBezTo>
                      <a:pt x="264" y="36"/>
                      <a:pt x="149" y="36"/>
                      <a:pt x="3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 name="Freeform 31"/>
              <p:cNvSpPr>
                <a:spLocks/>
              </p:cNvSpPr>
              <p:nvPr/>
            </p:nvSpPr>
            <p:spPr bwMode="gray">
              <a:xfrm>
                <a:off x="3048219" y="751117"/>
                <a:ext cx="431381" cy="34380"/>
              </a:xfrm>
              <a:custGeom>
                <a:avLst/>
                <a:gdLst>
                  <a:gd name="T0" fmla="*/ 0 w 499"/>
                  <a:gd name="T1" fmla="*/ 0 h 40"/>
                  <a:gd name="T2" fmla="*/ 200 w 499"/>
                  <a:gd name="T3" fmla="*/ 0 h 40"/>
                  <a:gd name="T4" fmla="*/ 218 w 499"/>
                  <a:gd name="T5" fmla="*/ 11 h 40"/>
                  <a:gd name="T6" fmla="*/ 282 w 499"/>
                  <a:gd name="T7" fmla="*/ 11 h 40"/>
                  <a:gd name="T8" fmla="*/ 297 w 499"/>
                  <a:gd name="T9" fmla="*/ 0 h 40"/>
                  <a:gd name="T10" fmla="*/ 497 w 499"/>
                  <a:gd name="T11" fmla="*/ 0 h 40"/>
                  <a:gd name="T12" fmla="*/ 491 w 499"/>
                  <a:gd name="T13" fmla="*/ 31 h 40"/>
                  <a:gd name="T14" fmla="*/ 470 w 499"/>
                  <a:gd name="T15" fmla="*/ 40 h 40"/>
                  <a:gd name="T16" fmla="*/ 26 w 499"/>
                  <a:gd name="T17" fmla="*/ 39 h 40"/>
                  <a:gd name="T18" fmla="*/ 1 w 499"/>
                  <a:gd name="T19" fmla="*/ 22 h 40"/>
                  <a:gd name="T20" fmla="*/ 0 w 499"/>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9" h="40">
                    <a:moveTo>
                      <a:pt x="0" y="0"/>
                    </a:moveTo>
                    <a:cubicBezTo>
                      <a:pt x="67" y="0"/>
                      <a:pt x="133" y="0"/>
                      <a:pt x="200" y="0"/>
                    </a:cubicBezTo>
                    <a:cubicBezTo>
                      <a:pt x="205" y="5"/>
                      <a:pt x="209" y="12"/>
                      <a:pt x="218" y="11"/>
                    </a:cubicBezTo>
                    <a:cubicBezTo>
                      <a:pt x="239" y="12"/>
                      <a:pt x="261" y="12"/>
                      <a:pt x="282" y="11"/>
                    </a:cubicBezTo>
                    <a:cubicBezTo>
                      <a:pt x="289" y="11"/>
                      <a:pt x="292" y="4"/>
                      <a:pt x="297" y="0"/>
                    </a:cubicBezTo>
                    <a:cubicBezTo>
                      <a:pt x="363" y="0"/>
                      <a:pt x="430" y="0"/>
                      <a:pt x="497" y="0"/>
                    </a:cubicBezTo>
                    <a:cubicBezTo>
                      <a:pt x="496" y="10"/>
                      <a:pt x="499" y="22"/>
                      <a:pt x="491" y="31"/>
                    </a:cubicBezTo>
                    <a:cubicBezTo>
                      <a:pt x="486" y="37"/>
                      <a:pt x="478" y="40"/>
                      <a:pt x="470" y="40"/>
                    </a:cubicBezTo>
                    <a:cubicBezTo>
                      <a:pt x="322" y="39"/>
                      <a:pt x="174" y="40"/>
                      <a:pt x="26" y="39"/>
                    </a:cubicBezTo>
                    <a:cubicBezTo>
                      <a:pt x="15" y="40"/>
                      <a:pt x="4" y="32"/>
                      <a:pt x="1" y="22"/>
                    </a:cubicBezTo>
                    <a:cubicBezTo>
                      <a:pt x="0" y="15"/>
                      <a:pt x="0"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98" name="Gruppieren 586"/>
            <p:cNvGrpSpPr>
              <a:grpSpLocks/>
            </p:cNvGrpSpPr>
            <p:nvPr/>
          </p:nvGrpSpPr>
          <p:grpSpPr bwMode="gray">
            <a:xfrm>
              <a:off x="1963606" y="3412514"/>
              <a:ext cx="324836" cy="216159"/>
              <a:chOff x="3048219" y="497363"/>
              <a:chExt cx="431381" cy="288134"/>
            </a:xfrm>
            <a:solidFill>
              <a:schemeClr val="bg1"/>
            </a:solidFill>
          </p:grpSpPr>
          <p:sp>
            <p:nvSpPr>
              <p:cNvPr id="100" name="Freeform 13"/>
              <p:cNvSpPr>
                <a:spLocks noEditPoints="1"/>
              </p:cNvSpPr>
              <p:nvPr/>
            </p:nvSpPr>
            <p:spPr bwMode="gray">
              <a:xfrm>
                <a:off x="3084236" y="497363"/>
                <a:ext cx="357711" cy="238201"/>
              </a:xfrm>
              <a:custGeom>
                <a:avLst/>
                <a:gdLst>
                  <a:gd name="T0" fmla="*/ 1 w 414"/>
                  <a:gd name="T1" fmla="*/ 27 h 275"/>
                  <a:gd name="T2" fmla="*/ 28 w 414"/>
                  <a:gd name="T3" fmla="*/ 2 h 275"/>
                  <a:gd name="T4" fmla="*/ 384 w 414"/>
                  <a:gd name="T5" fmla="*/ 2 h 275"/>
                  <a:gd name="T6" fmla="*/ 413 w 414"/>
                  <a:gd name="T7" fmla="*/ 31 h 275"/>
                  <a:gd name="T8" fmla="*/ 413 w 414"/>
                  <a:gd name="T9" fmla="*/ 274 h 275"/>
                  <a:gd name="T10" fmla="*/ 1 w 414"/>
                  <a:gd name="T11" fmla="*/ 274 h 275"/>
                  <a:gd name="T12" fmla="*/ 1 w 414"/>
                  <a:gd name="T13" fmla="*/ 27 h 275"/>
                  <a:gd name="T14" fmla="*/ 34 w 414"/>
                  <a:gd name="T15" fmla="*/ 36 h 275"/>
                  <a:gd name="T16" fmla="*/ 34 w 414"/>
                  <a:gd name="T17" fmla="*/ 242 h 275"/>
                  <a:gd name="T18" fmla="*/ 379 w 414"/>
                  <a:gd name="T19" fmla="*/ 242 h 275"/>
                  <a:gd name="T20" fmla="*/ 379 w 414"/>
                  <a:gd name="T21" fmla="*/ 36 h 275"/>
                  <a:gd name="T22" fmla="*/ 34 w 414"/>
                  <a:gd name="T23" fmla="*/ 36 h 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275">
                    <a:moveTo>
                      <a:pt x="1" y="27"/>
                    </a:moveTo>
                    <a:cubicBezTo>
                      <a:pt x="0" y="13"/>
                      <a:pt x="14" y="1"/>
                      <a:pt x="28" y="2"/>
                    </a:cubicBezTo>
                    <a:cubicBezTo>
                      <a:pt x="147" y="2"/>
                      <a:pt x="265" y="2"/>
                      <a:pt x="384" y="2"/>
                    </a:cubicBezTo>
                    <a:cubicBezTo>
                      <a:pt x="400" y="0"/>
                      <a:pt x="414" y="15"/>
                      <a:pt x="413" y="31"/>
                    </a:cubicBezTo>
                    <a:cubicBezTo>
                      <a:pt x="413" y="112"/>
                      <a:pt x="413" y="193"/>
                      <a:pt x="413" y="274"/>
                    </a:cubicBezTo>
                    <a:cubicBezTo>
                      <a:pt x="275" y="275"/>
                      <a:pt x="138" y="274"/>
                      <a:pt x="1" y="274"/>
                    </a:cubicBezTo>
                    <a:cubicBezTo>
                      <a:pt x="1" y="192"/>
                      <a:pt x="1" y="109"/>
                      <a:pt x="1" y="27"/>
                    </a:cubicBezTo>
                    <a:close/>
                    <a:moveTo>
                      <a:pt x="34" y="36"/>
                    </a:moveTo>
                    <a:cubicBezTo>
                      <a:pt x="34" y="104"/>
                      <a:pt x="34" y="173"/>
                      <a:pt x="34" y="242"/>
                    </a:cubicBezTo>
                    <a:cubicBezTo>
                      <a:pt x="149" y="242"/>
                      <a:pt x="264" y="242"/>
                      <a:pt x="379" y="242"/>
                    </a:cubicBezTo>
                    <a:cubicBezTo>
                      <a:pt x="379" y="173"/>
                      <a:pt x="379" y="104"/>
                      <a:pt x="379" y="36"/>
                    </a:cubicBezTo>
                    <a:cubicBezTo>
                      <a:pt x="264" y="36"/>
                      <a:pt x="149" y="36"/>
                      <a:pt x="3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 name="Freeform 31"/>
              <p:cNvSpPr>
                <a:spLocks/>
              </p:cNvSpPr>
              <p:nvPr/>
            </p:nvSpPr>
            <p:spPr bwMode="gray">
              <a:xfrm>
                <a:off x="3048219" y="751117"/>
                <a:ext cx="431381" cy="34380"/>
              </a:xfrm>
              <a:custGeom>
                <a:avLst/>
                <a:gdLst>
                  <a:gd name="T0" fmla="*/ 0 w 499"/>
                  <a:gd name="T1" fmla="*/ 0 h 40"/>
                  <a:gd name="T2" fmla="*/ 200 w 499"/>
                  <a:gd name="T3" fmla="*/ 0 h 40"/>
                  <a:gd name="T4" fmla="*/ 218 w 499"/>
                  <a:gd name="T5" fmla="*/ 11 h 40"/>
                  <a:gd name="T6" fmla="*/ 282 w 499"/>
                  <a:gd name="T7" fmla="*/ 11 h 40"/>
                  <a:gd name="T8" fmla="*/ 297 w 499"/>
                  <a:gd name="T9" fmla="*/ 0 h 40"/>
                  <a:gd name="T10" fmla="*/ 497 w 499"/>
                  <a:gd name="T11" fmla="*/ 0 h 40"/>
                  <a:gd name="T12" fmla="*/ 491 w 499"/>
                  <a:gd name="T13" fmla="*/ 31 h 40"/>
                  <a:gd name="T14" fmla="*/ 470 w 499"/>
                  <a:gd name="T15" fmla="*/ 40 h 40"/>
                  <a:gd name="T16" fmla="*/ 26 w 499"/>
                  <a:gd name="T17" fmla="*/ 39 h 40"/>
                  <a:gd name="T18" fmla="*/ 1 w 499"/>
                  <a:gd name="T19" fmla="*/ 22 h 40"/>
                  <a:gd name="T20" fmla="*/ 0 w 499"/>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9" h="40">
                    <a:moveTo>
                      <a:pt x="0" y="0"/>
                    </a:moveTo>
                    <a:cubicBezTo>
                      <a:pt x="67" y="0"/>
                      <a:pt x="133" y="0"/>
                      <a:pt x="200" y="0"/>
                    </a:cubicBezTo>
                    <a:cubicBezTo>
                      <a:pt x="205" y="5"/>
                      <a:pt x="209" y="12"/>
                      <a:pt x="218" y="11"/>
                    </a:cubicBezTo>
                    <a:cubicBezTo>
                      <a:pt x="239" y="12"/>
                      <a:pt x="261" y="12"/>
                      <a:pt x="282" y="11"/>
                    </a:cubicBezTo>
                    <a:cubicBezTo>
                      <a:pt x="289" y="11"/>
                      <a:pt x="292" y="4"/>
                      <a:pt x="297" y="0"/>
                    </a:cubicBezTo>
                    <a:cubicBezTo>
                      <a:pt x="363" y="0"/>
                      <a:pt x="430" y="0"/>
                      <a:pt x="497" y="0"/>
                    </a:cubicBezTo>
                    <a:cubicBezTo>
                      <a:pt x="496" y="10"/>
                      <a:pt x="499" y="22"/>
                      <a:pt x="491" y="31"/>
                    </a:cubicBezTo>
                    <a:cubicBezTo>
                      <a:pt x="486" y="37"/>
                      <a:pt x="478" y="40"/>
                      <a:pt x="470" y="40"/>
                    </a:cubicBezTo>
                    <a:cubicBezTo>
                      <a:pt x="322" y="39"/>
                      <a:pt x="174" y="40"/>
                      <a:pt x="26" y="39"/>
                    </a:cubicBezTo>
                    <a:cubicBezTo>
                      <a:pt x="15" y="40"/>
                      <a:pt x="4" y="32"/>
                      <a:pt x="1" y="22"/>
                    </a:cubicBezTo>
                    <a:cubicBezTo>
                      <a:pt x="0" y="15"/>
                      <a:pt x="0"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grpSp>
        <p:nvGrpSpPr>
          <p:cNvPr id="119" name="Gruppieren 118"/>
          <p:cNvGrpSpPr/>
          <p:nvPr/>
        </p:nvGrpSpPr>
        <p:grpSpPr bwMode="gray">
          <a:xfrm>
            <a:off x="4572000" y="2179575"/>
            <a:ext cx="936900" cy="865372"/>
            <a:chOff x="5441869" y="3417545"/>
            <a:chExt cx="729001" cy="505009"/>
          </a:xfrm>
        </p:grpSpPr>
        <p:sp>
          <p:nvSpPr>
            <p:cNvPr id="120" name="Freeform 133"/>
            <p:cNvSpPr>
              <a:spLocks noEditPoints="1"/>
            </p:cNvSpPr>
            <p:nvPr/>
          </p:nvSpPr>
          <p:spPr bwMode="gray">
            <a:xfrm>
              <a:off x="5441869" y="3417545"/>
              <a:ext cx="729001" cy="505009"/>
            </a:xfrm>
            <a:custGeom>
              <a:avLst/>
              <a:gdLst>
                <a:gd name="T0" fmla="*/ 185 w 497"/>
                <a:gd name="T1" fmla="*/ 52 h 329"/>
                <a:gd name="T2" fmla="*/ 285 w 497"/>
                <a:gd name="T3" fmla="*/ 3 h 329"/>
                <a:gd name="T4" fmla="*/ 397 w 497"/>
                <a:gd name="T5" fmla="*/ 49 h 329"/>
                <a:gd name="T6" fmla="*/ 432 w 497"/>
                <a:gd name="T7" fmla="*/ 118 h 329"/>
                <a:gd name="T8" fmla="*/ 491 w 497"/>
                <a:gd name="T9" fmla="*/ 193 h 329"/>
                <a:gd name="T10" fmla="*/ 477 w 497"/>
                <a:gd name="T11" fmla="*/ 277 h 329"/>
                <a:gd name="T12" fmla="*/ 385 w 497"/>
                <a:gd name="T13" fmla="*/ 328 h 329"/>
                <a:gd name="T14" fmla="*/ 109 w 497"/>
                <a:gd name="T15" fmla="*/ 328 h 329"/>
                <a:gd name="T16" fmla="*/ 2 w 497"/>
                <a:gd name="T17" fmla="*/ 217 h 329"/>
                <a:gd name="T18" fmla="*/ 81 w 497"/>
                <a:gd name="T19" fmla="*/ 110 h 329"/>
                <a:gd name="T20" fmla="*/ 145 w 497"/>
                <a:gd name="T21" fmla="*/ 51 h 329"/>
                <a:gd name="T22" fmla="*/ 185 w 497"/>
                <a:gd name="T23" fmla="*/ 52 h 329"/>
                <a:gd name="T24" fmla="*/ 244 w 497"/>
                <a:gd name="T25" fmla="*/ 63 h 329"/>
                <a:gd name="T26" fmla="*/ 202 w 497"/>
                <a:gd name="T27" fmla="*/ 113 h 329"/>
                <a:gd name="T28" fmla="*/ 150 w 497"/>
                <a:gd name="T29" fmla="*/ 102 h 329"/>
                <a:gd name="T30" fmla="*/ 123 w 497"/>
                <a:gd name="T31" fmla="*/ 152 h 329"/>
                <a:gd name="T32" fmla="*/ 51 w 497"/>
                <a:gd name="T33" fmla="*/ 205 h 329"/>
                <a:gd name="T34" fmla="*/ 109 w 497"/>
                <a:gd name="T35" fmla="*/ 280 h 329"/>
                <a:gd name="T36" fmla="*/ 381 w 497"/>
                <a:gd name="T37" fmla="*/ 280 h 329"/>
                <a:gd name="T38" fmla="*/ 424 w 497"/>
                <a:gd name="T39" fmla="*/ 264 h 329"/>
                <a:gd name="T40" fmla="*/ 438 w 497"/>
                <a:gd name="T41" fmla="*/ 184 h 329"/>
                <a:gd name="T42" fmla="*/ 387 w 497"/>
                <a:gd name="T43" fmla="*/ 153 h 329"/>
                <a:gd name="T44" fmla="*/ 361 w 497"/>
                <a:gd name="T45" fmla="*/ 81 h 329"/>
                <a:gd name="T46" fmla="*/ 244 w 497"/>
                <a:gd name="T47" fmla="*/ 63 h 3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7" h="329">
                  <a:moveTo>
                    <a:pt x="185" y="52"/>
                  </a:moveTo>
                  <a:cubicBezTo>
                    <a:pt x="210" y="23"/>
                    <a:pt x="247" y="4"/>
                    <a:pt x="285" y="3"/>
                  </a:cubicBezTo>
                  <a:cubicBezTo>
                    <a:pt x="327" y="0"/>
                    <a:pt x="369" y="18"/>
                    <a:pt x="397" y="49"/>
                  </a:cubicBezTo>
                  <a:cubicBezTo>
                    <a:pt x="415" y="68"/>
                    <a:pt x="426" y="92"/>
                    <a:pt x="432" y="118"/>
                  </a:cubicBezTo>
                  <a:cubicBezTo>
                    <a:pt x="461" y="133"/>
                    <a:pt x="484" y="161"/>
                    <a:pt x="491" y="193"/>
                  </a:cubicBezTo>
                  <a:cubicBezTo>
                    <a:pt x="497" y="221"/>
                    <a:pt x="492" y="252"/>
                    <a:pt x="477" y="277"/>
                  </a:cubicBezTo>
                  <a:cubicBezTo>
                    <a:pt x="458" y="308"/>
                    <a:pt x="422" y="329"/>
                    <a:pt x="385" y="328"/>
                  </a:cubicBezTo>
                  <a:cubicBezTo>
                    <a:pt x="293" y="328"/>
                    <a:pt x="201" y="329"/>
                    <a:pt x="109" y="328"/>
                  </a:cubicBezTo>
                  <a:cubicBezTo>
                    <a:pt x="51" y="329"/>
                    <a:pt x="0" y="275"/>
                    <a:pt x="2" y="217"/>
                  </a:cubicBezTo>
                  <a:cubicBezTo>
                    <a:pt x="1" y="169"/>
                    <a:pt x="36" y="125"/>
                    <a:pt x="81" y="110"/>
                  </a:cubicBezTo>
                  <a:cubicBezTo>
                    <a:pt x="90" y="81"/>
                    <a:pt x="115" y="58"/>
                    <a:pt x="145" y="51"/>
                  </a:cubicBezTo>
                  <a:cubicBezTo>
                    <a:pt x="159" y="49"/>
                    <a:pt x="172" y="50"/>
                    <a:pt x="185" y="52"/>
                  </a:cubicBezTo>
                  <a:close/>
                  <a:moveTo>
                    <a:pt x="244" y="63"/>
                  </a:moveTo>
                  <a:cubicBezTo>
                    <a:pt x="224" y="74"/>
                    <a:pt x="210" y="93"/>
                    <a:pt x="202" y="113"/>
                  </a:cubicBezTo>
                  <a:cubicBezTo>
                    <a:pt x="189" y="98"/>
                    <a:pt x="168" y="94"/>
                    <a:pt x="150" y="102"/>
                  </a:cubicBezTo>
                  <a:cubicBezTo>
                    <a:pt x="130" y="109"/>
                    <a:pt x="119" y="131"/>
                    <a:pt x="123" y="152"/>
                  </a:cubicBezTo>
                  <a:cubicBezTo>
                    <a:pt x="90" y="147"/>
                    <a:pt x="56" y="171"/>
                    <a:pt x="51" y="205"/>
                  </a:cubicBezTo>
                  <a:cubicBezTo>
                    <a:pt x="43" y="241"/>
                    <a:pt x="72" y="279"/>
                    <a:pt x="109" y="280"/>
                  </a:cubicBezTo>
                  <a:cubicBezTo>
                    <a:pt x="200" y="281"/>
                    <a:pt x="291" y="280"/>
                    <a:pt x="381" y="280"/>
                  </a:cubicBezTo>
                  <a:cubicBezTo>
                    <a:pt x="397" y="281"/>
                    <a:pt x="413" y="275"/>
                    <a:pt x="424" y="264"/>
                  </a:cubicBezTo>
                  <a:cubicBezTo>
                    <a:pt x="447" y="245"/>
                    <a:pt x="451" y="210"/>
                    <a:pt x="438" y="184"/>
                  </a:cubicBezTo>
                  <a:cubicBezTo>
                    <a:pt x="428" y="165"/>
                    <a:pt x="408" y="154"/>
                    <a:pt x="387" y="153"/>
                  </a:cubicBezTo>
                  <a:cubicBezTo>
                    <a:pt x="385" y="127"/>
                    <a:pt x="379" y="100"/>
                    <a:pt x="361" y="81"/>
                  </a:cubicBezTo>
                  <a:cubicBezTo>
                    <a:pt x="333" y="48"/>
                    <a:pt x="280" y="42"/>
                    <a:pt x="244" y="63"/>
                  </a:cubicBezTo>
                  <a:close/>
                </a:path>
              </a:pathLst>
            </a:custGeom>
            <a:solidFill>
              <a:schemeClr val="bg1"/>
            </a:solidFill>
            <a:ln>
              <a:noFill/>
            </a:ln>
            <a:extLst/>
          </p:spPr>
          <p:txBody>
            <a:bodyPr/>
            <a:lstStyle/>
            <a:p>
              <a:endParaRPr lang="en-US" dirty="0"/>
            </a:p>
          </p:txBody>
        </p:sp>
        <p:grpSp>
          <p:nvGrpSpPr>
            <p:cNvPr id="121" name="Gruppieren 586"/>
            <p:cNvGrpSpPr>
              <a:grpSpLocks/>
            </p:cNvGrpSpPr>
            <p:nvPr/>
          </p:nvGrpSpPr>
          <p:grpSpPr bwMode="gray">
            <a:xfrm>
              <a:off x="5651571" y="3610370"/>
              <a:ext cx="324836" cy="216159"/>
              <a:chOff x="3048219" y="497363"/>
              <a:chExt cx="431381" cy="288134"/>
            </a:xfrm>
            <a:solidFill>
              <a:schemeClr val="bg1"/>
            </a:solidFill>
          </p:grpSpPr>
          <p:sp>
            <p:nvSpPr>
              <p:cNvPr id="122" name="Freeform 13"/>
              <p:cNvSpPr>
                <a:spLocks noEditPoints="1"/>
              </p:cNvSpPr>
              <p:nvPr/>
            </p:nvSpPr>
            <p:spPr bwMode="gray">
              <a:xfrm>
                <a:off x="3084236" y="497363"/>
                <a:ext cx="357711" cy="238201"/>
              </a:xfrm>
              <a:custGeom>
                <a:avLst/>
                <a:gdLst>
                  <a:gd name="T0" fmla="*/ 1 w 414"/>
                  <a:gd name="T1" fmla="*/ 27 h 275"/>
                  <a:gd name="T2" fmla="*/ 28 w 414"/>
                  <a:gd name="T3" fmla="*/ 2 h 275"/>
                  <a:gd name="T4" fmla="*/ 384 w 414"/>
                  <a:gd name="T5" fmla="*/ 2 h 275"/>
                  <a:gd name="T6" fmla="*/ 413 w 414"/>
                  <a:gd name="T7" fmla="*/ 31 h 275"/>
                  <a:gd name="T8" fmla="*/ 413 w 414"/>
                  <a:gd name="T9" fmla="*/ 274 h 275"/>
                  <a:gd name="T10" fmla="*/ 1 w 414"/>
                  <a:gd name="T11" fmla="*/ 274 h 275"/>
                  <a:gd name="T12" fmla="*/ 1 w 414"/>
                  <a:gd name="T13" fmla="*/ 27 h 275"/>
                  <a:gd name="T14" fmla="*/ 34 w 414"/>
                  <a:gd name="T15" fmla="*/ 36 h 275"/>
                  <a:gd name="T16" fmla="*/ 34 w 414"/>
                  <a:gd name="T17" fmla="*/ 242 h 275"/>
                  <a:gd name="T18" fmla="*/ 379 w 414"/>
                  <a:gd name="T19" fmla="*/ 242 h 275"/>
                  <a:gd name="T20" fmla="*/ 379 w 414"/>
                  <a:gd name="T21" fmla="*/ 36 h 275"/>
                  <a:gd name="T22" fmla="*/ 34 w 414"/>
                  <a:gd name="T23" fmla="*/ 36 h 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275">
                    <a:moveTo>
                      <a:pt x="1" y="27"/>
                    </a:moveTo>
                    <a:cubicBezTo>
                      <a:pt x="0" y="13"/>
                      <a:pt x="14" y="1"/>
                      <a:pt x="28" y="2"/>
                    </a:cubicBezTo>
                    <a:cubicBezTo>
                      <a:pt x="147" y="2"/>
                      <a:pt x="265" y="2"/>
                      <a:pt x="384" y="2"/>
                    </a:cubicBezTo>
                    <a:cubicBezTo>
                      <a:pt x="400" y="0"/>
                      <a:pt x="414" y="15"/>
                      <a:pt x="413" y="31"/>
                    </a:cubicBezTo>
                    <a:cubicBezTo>
                      <a:pt x="413" y="112"/>
                      <a:pt x="413" y="193"/>
                      <a:pt x="413" y="274"/>
                    </a:cubicBezTo>
                    <a:cubicBezTo>
                      <a:pt x="275" y="275"/>
                      <a:pt x="138" y="274"/>
                      <a:pt x="1" y="274"/>
                    </a:cubicBezTo>
                    <a:cubicBezTo>
                      <a:pt x="1" y="192"/>
                      <a:pt x="1" y="109"/>
                      <a:pt x="1" y="27"/>
                    </a:cubicBezTo>
                    <a:close/>
                    <a:moveTo>
                      <a:pt x="34" y="36"/>
                    </a:moveTo>
                    <a:cubicBezTo>
                      <a:pt x="34" y="104"/>
                      <a:pt x="34" y="173"/>
                      <a:pt x="34" y="242"/>
                    </a:cubicBezTo>
                    <a:cubicBezTo>
                      <a:pt x="149" y="242"/>
                      <a:pt x="264" y="242"/>
                      <a:pt x="379" y="242"/>
                    </a:cubicBezTo>
                    <a:cubicBezTo>
                      <a:pt x="379" y="173"/>
                      <a:pt x="379" y="104"/>
                      <a:pt x="379" y="36"/>
                    </a:cubicBezTo>
                    <a:cubicBezTo>
                      <a:pt x="264" y="36"/>
                      <a:pt x="149" y="36"/>
                      <a:pt x="3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 name="Freeform 31"/>
              <p:cNvSpPr>
                <a:spLocks/>
              </p:cNvSpPr>
              <p:nvPr/>
            </p:nvSpPr>
            <p:spPr bwMode="gray">
              <a:xfrm>
                <a:off x="3048219" y="751117"/>
                <a:ext cx="431381" cy="34380"/>
              </a:xfrm>
              <a:custGeom>
                <a:avLst/>
                <a:gdLst>
                  <a:gd name="T0" fmla="*/ 0 w 499"/>
                  <a:gd name="T1" fmla="*/ 0 h 40"/>
                  <a:gd name="T2" fmla="*/ 200 w 499"/>
                  <a:gd name="T3" fmla="*/ 0 h 40"/>
                  <a:gd name="T4" fmla="*/ 218 w 499"/>
                  <a:gd name="T5" fmla="*/ 11 h 40"/>
                  <a:gd name="T6" fmla="*/ 282 w 499"/>
                  <a:gd name="T7" fmla="*/ 11 h 40"/>
                  <a:gd name="T8" fmla="*/ 297 w 499"/>
                  <a:gd name="T9" fmla="*/ 0 h 40"/>
                  <a:gd name="T10" fmla="*/ 497 w 499"/>
                  <a:gd name="T11" fmla="*/ 0 h 40"/>
                  <a:gd name="T12" fmla="*/ 491 w 499"/>
                  <a:gd name="T13" fmla="*/ 31 h 40"/>
                  <a:gd name="T14" fmla="*/ 470 w 499"/>
                  <a:gd name="T15" fmla="*/ 40 h 40"/>
                  <a:gd name="T16" fmla="*/ 26 w 499"/>
                  <a:gd name="T17" fmla="*/ 39 h 40"/>
                  <a:gd name="T18" fmla="*/ 1 w 499"/>
                  <a:gd name="T19" fmla="*/ 22 h 40"/>
                  <a:gd name="T20" fmla="*/ 0 w 499"/>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9" h="40">
                    <a:moveTo>
                      <a:pt x="0" y="0"/>
                    </a:moveTo>
                    <a:cubicBezTo>
                      <a:pt x="67" y="0"/>
                      <a:pt x="133" y="0"/>
                      <a:pt x="200" y="0"/>
                    </a:cubicBezTo>
                    <a:cubicBezTo>
                      <a:pt x="205" y="5"/>
                      <a:pt x="209" y="12"/>
                      <a:pt x="218" y="11"/>
                    </a:cubicBezTo>
                    <a:cubicBezTo>
                      <a:pt x="239" y="12"/>
                      <a:pt x="261" y="12"/>
                      <a:pt x="282" y="11"/>
                    </a:cubicBezTo>
                    <a:cubicBezTo>
                      <a:pt x="289" y="11"/>
                      <a:pt x="292" y="4"/>
                      <a:pt x="297" y="0"/>
                    </a:cubicBezTo>
                    <a:cubicBezTo>
                      <a:pt x="363" y="0"/>
                      <a:pt x="430" y="0"/>
                      <a:pt x="497" y="0"/>
                    </a:cubicBezTo>
                    <a:cubicBezTo>
                      <a:pt x="496" y="10"/>
                      <a:pt x="499" y="22"/>
                      <a:pt x="491" y="31"/>
                    </a:cubicBezTo>
                    <a:cubicBezTo>
                      <a:pt x="486" y="37"/>
                      <a:pt x="478" y="40"/>
                      <a:pt x="470" y="40"/>
                    </a:cubicBezTo>
                    <a:cubicBezTo>
                      <a:pt x="322" y="39"/>
                      <a:pt x="174" y="40"/>
                      <a:pt x="26" y="39"/>
                    </a:cubicBezTo>
                    <a:cubicBezTo>
                      <a:pt x="15" y="40"/>
                      <a:pt x="4" y="32"/>
                      <a:pt x="1" y="22"/>
                    </a:cubicBezTo>
                    <a:cubicBezTo>
                      <a:pt x="0" y="15"/>
                      <a:pt x="0"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grpSp>
        <p:nvGrpSpPr>
          <p:cNvPr id="124" name="Gruppieren 123"/>
          <p:cNvGrpSpPr>
            <a:grpSpLocks noChangeAspect="1"/>
          </p:cNvGrpSpPr>
          <p:nvPr/>
        </p:nvGrpSpPr>
        <p:grpSpPr bwMode="gray">
          <a:xfrm>
            <a:off x="1656284" y="5349267"/>
            <a:ext cx="611396" cy="960000"/>
            <a:chOff x="474461" y="3282601"/>
            <a:chExt cx="497039" cy="585329"/>
          </a:xfrm>
        </p:grpSpPr>
        <p:grpSp>
          <p:nvGrpSpPr>
            <p:cNvPr id="125" name="Gruppieren 613"/>
            <p:cNvGrpSpPr>
              <a:grpSpLocks/>
            </p:cNvGrpSpPr>
            <p:nvPr/>
          </p:nvGrpSpPr>
          <p:grpSpPr bwMode="gray">
            <a:xfrm>
              <a:off x="474461" y="3282601"/>
              <a:ext cx="352425" cy="428625"/>
              <a:chOff x="676031" y="3122487"/>
              <a:chExt cx="352800" cy="428107"/>
            </a:xfrm>
            <a:solidFill>
              <a:schemeClr val="bg1"/>
            </a:solidFill>
          </p:grpSpPr>
          <p:sp>
            <p:nvSpPr>
              <p:cNvPr id="130" name="Freeform 128"/>
              <p:cNvSpPr>
                <a:spLocks/>
              </p:cNvSpPr>
              <p:nvPr/>
            </p:nvSpPr>
            <p:spPr bwMode="gray">
              <a:xfrm>
                <a:off x="676031" y="3122487"/>
                <a:ext cx="352800" cy="128514"/>
              </a:xfrm>
              <a:custGeom>
                <a:avLst/>
                <a:gdLst>
                  <a:gd name="T0" fmla="*/ 146 w 409"/>
                  <a:gd name="T1" fmla="*/ 5 h 148"/>
                  <a:gd name="T2" fmla="*/ 355 w 409"/>
                  <a:gd name="T3" fmla="*/ 27 h 148"/>
                  <a:gd name="T4" fmla="*/ 404 w 409"/>
                  <a:gd name="T5" fmla="*/ 68 h 148"/>
                  <a:gd name="T6" fmla="*/ 376 w 409"/>
                  <a:gd name="T7" fmla="*/ 111 h 148"/>
                  <a:gd name="T8" fmla="*/ 252 w 409"/>
                  <a:gd name="T9" fmla="*/ 144 h 148"/>
                  <a:gd name="T10" fmla="*/ 53 w 409"/>
                  <a:gd name="T11" fmla="*/ 121 h 148"/>
                  <a:gd name="T12" fmla="*/ 6 w 409"/>
                  <a:gd name="T13" fmla="*/ 82 h 148"/>
                  <a:gd name="T14" fmla="*/ 32 w 409"/>
                  <a:gd name="T15" fmla="*/ 38 h 148"/>
                  <a:gd name="T16" fmla="*/ 146 w 409"/>
                  <a:gd name="T17" fmla="*/ 5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9" h="148">
                    <a:moveTo>
                      <a:pt x="146" y="5"/>
                    </a:moveTo>
                    <a:cubicBezTo>
                      <a:pt x="216" y="0"/>
                      <a:pt x="289" y="1"/>
                      <a:pt x="355" y="27"/>
                    </a:cubicBezTo>
                    <a:cubicBezTo>
                      <a:pt x="375" y="35"/>
                      <a:pt x="397" y="46"/>
                      <a:pt x="404" y="68"/>
                    </a:cubicBezTo>
                    <a:cubicBezTo>
                      <a:pt x="409" y="87"/>
                      <a:pt x="391" y="102"/>
                      <a:pt x="376" y="111"/>
                    </a:cubicBezTo>
                    <a:cubicBezTo>
                      <a:pt x="339" y="132"/>
                      <a:pt x="295" y="139"/>
                      <a:pt x="252" y="144"/>
                    </a:cubicBezTo>
                    <a:cubicBezTo>
                      <a:pt x="186" y="148"/>
                      <a:pt x="116" y="146"/>
                      <a:pt x="53" y="121"/>
                    </a:cubicBezTo>
                    <a:cubicBezTo>
                      <a:pt x="35" y="113"/>
                      <a:pt x="13" y="102"/>
                      <a:pt x="6" y="82"/>
                    </a:cubicBezTo>
                    <a:cubicBezTo>
                      <a:pt x="0" y="62"/>
                      <a:pt x="17" y="46"/>
                      <a:pt x="32" y="38"/>
                    </a:cubicBezTo>
                    <a:cubicBezTo>
                      <a:pt x="66" y="18"/>
                      <a:pt x="107" y="10"/>
                      <a:pt x="1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1" name="Freeform 138"/>
              <p:cNvSpPr>
                <a:spLocks/>
              </p:cNvSpPr>
              <p:nvPr/>
            </p:nvSpPr>
            <p:spPr bwMode="gray">
              <a:xfrm>
                <a:off x="678487" y="3239541"/>
                <a:ext cx="347070" cy="113780"/>
              </a:xfrm>
              <a:custGeom>
                <a:avLst/>
                <a:gdLst>
                  <a:gd name="T0" fmla="*/ 2 w 402"/>
                  <a:gd name="T1" fmla="*/ 0 h 132"/>
                  <a:gd name="T2" fmla="*/ 118 w 402"/>
                  <a:gd name="T3" fmla="*/ 40 h 132"/>
                  <a:gd name="T4" fmla="*/ 329 w 402"/>
                  <a:gd name="T5" fmla="*/ 31 h 132"/>
                  <a:gd name="T6" fmla="*/ 402 w 402"/>
                  <a:gd name="T7" fmla="*/ 0 h 132"/>
                  <a:gd name="T8" fmla="*/ 402 w 402"/>
                  <a:gd name="T9" fmla="*/ 55 h 132"/>
                  <a:gd name="T10" fmla="*/ 379 w 402"/>
                  <a:gd name="T11" fmla="*/ 89 h 132"/>
                  <a:gd name="T12" fmla="*/ 301 w 402"/>
                  <a:gd name="T13" fmla="*/ 118 h 132"/>
                  <a:gd name="T14" fmla="*/ 69 w 402"/>
                  <a:gd name="T15" fmla="*/ 109 h 132"/>
                  <a:gd name="T16" fmla="*/ 3 w 402"/>
                  <a:gd name="T17" fmla="*/ 65 h 132"/>
                  <a:gd name="T18" fmla="*/ 2 w 402"/>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2" h="132">
                    <a:moveTo>
                      <a:pt x="2" y="0"/>
                    </a:moveTo>
                    <a:cubicBezTo>
                      <a:pt x="36" y="23"/>
                      <a:pt x="77" y="34"/>
                      <a:pt x="118" y="40"/>
                    </a:cubicBezTo>
                    <a:cubicBezTo>
                      <a:pt x="188" y="50"/>
                      <a:pt x="260" y="49"/>
                      <a:pt x="329" y="31"/>
                    </a:cubicBezTo>
                    <a:cubicBezTo>
                      <a:pt x="355" y="25"/>
                      <a:pt x="380" y="15"/>
                      <a:pt x="402" y="0"/>
                    </a:cubicBezTo>
                    <a:cubicBezTo>
                      <a:pt x="402" y="18"/>
                      <a:pt x="402" y="37"/>
                      <a:pt x="402" y="55"/>
                    </a:cubicBezTo>
                    <a:cubicBezTo>
                      <a:pt x="401" y="70"/>
                      <a:pt x="390" y="81"/>
                      <a:pt x="379" y="89"/>
                    </a:cubicBezTo>
                    <a:cubicBezTo>
                      <a:pt x="355" y="104"/>
                      <a:pt x="328" y="112"/>
                      <a:pt x="301" y="118"/>
                    </a:cubicBezTo>
                    <a:cubicBezTo>
                      <a:pt x="224" y="132"/>
                      <a:pt x="144" y="131"/>
                      <a:pt x="69" y="109"/>
                    </a:cubicBezTo>
                    <a:cubicBezTo>
                      <a:pt x="45" y="101"/>
                      <a:pt x="16" y="91"/>
                      <a:pt x="3" y="65"/>
                    </a:cubicBezTo>
                    <a:cubicBezTo>
                      <a:pt x="0" y="44"/>
                      <a:pt x="3" y="22"/>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 name="Freeform 143"/>
              <p:cNvSpPr>
                <a:spLocks/>
              </p:cNvSpPr>
              <p:nvPr/>
            </p:nvSpPr>
            <p:spPr bwMode="gray">
              <a:xfrm>
                <a:off x="679305" y="3339405"/>
                <a:ext cx="347070" cy="110506"/>
              </a:xfrm>
              <a:custGeom>
                <a:avLst/>
                <a:gdLst>
                  <a:gd name="T0" fmla="*/ 1 w 402"/>
                  <a:gd name="T1" fmla="*/ 1 h 128"/>
                  <a:gd name="T2" fmla="*/ 96 w 402"/>
                  <a:gd name="T3" fmla="*/ 37 h 128"/>
                  <a:gd name="T4" fmla="*/ 256 w 402"/>
                  <a:gd name="T5" fmla="*/ 44 h 128"/>
                  <a:gd name="T6" fmla="*/ 401 w 402"/>
                  <a:gd name="T7" fmla="*/ 0 h 128"/>
                  <a:gd name="T8" fmla="*/ 400 w 402"/>
                  <a:gd name="T9" fmla="*/ 62 h 128"/>
                  <a:gd name="T10" fmla="*/ 357 w 402"/>
                  <a:gd name="T11" fmla="*/ 101 h 128"/>
                  <a:gd name="T12" fmla="*/ 200 w 402"/>
                  <a:gd name="T13" fmla="*/ 128 h 128"/>
                  <a:gd name="T14" fmla="*/ 40 w 402"/>
                  <a:gd name="T15" fmla="*/ 98 h 128"/>
                  <a:gd name="T16" fmla="*/ 2 w 402"/>
                  <a:gd name="T17" fmla="*/ 63 h 128"/>
                  <a:gd name="T18" fmla="*/ 1 w 402"/>
                  <a:gd name="T19" fmla="*/ 1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2" h="128">
                    <a:moveTo>
                      <a:pt x="1" y="1"/>
                    </a:moveTo>
                    <a:cubicBezTo>
                      <a:pt x="30" y="20"/>
                      <a:pt x="63" y="30"/>
                      <a:pt x="96" y="37"/>
                    </a:cubicBezTo>
                    <a:cubicBezTo>
                      <a:pt x="149" y="47"/>
                      <a:pt x="203" y="48"/>
                      <a:pt x="256" y="44"/>
                    </a:cubicBezTo>
                    <a:cubicBezTo>
                      <a:pt x="306" y="39"/>
                      <a:pt x="358" y="29"/>
                      <a:pt x="401" y="0"/>
                    </a:cubicBezTo>
                    <a:cubicBezTo>
                      <a:pt x="400" y="21"/>
                      <a:pt x="402" y="42"/>
                      <a:pt x="400" y="62"/>
                    </a:cubicBezTo>
                    <a:cubicBezTo>
                      <a:pt x="393" y="82"/>
                      <a:pt x="374" y="92"/>
                      <a:pt x="357" y="101"/>
                    </a:cubicBezTo>
                    <a:cubicBezTo>
                      <a:pt x="307" y="122"/>
                      <a:pt x="253" y="126"/>
                      <a:pt x="200" y="128"/>
                    </a:cubicBezTo>
                    <a:cubicBezTo>
                      <a:pt x="146" y="126"/>
                      <a:pt x="90" y="121"/>
                      <a:pt x="40" y="98"/>
                    </a:cubicBezTo>
                    <a:cubicBezTo>
                      <a:pt x="25" y="91"/>
                      <a:pt x="7" y="80"/>
                      <a:pt x="2" y="63"/>
                    </a:cubicBezTo>
                    <a:cubicBezTo>
                      <a:pt x="0" y="42"/>
                      <a:pt x="2" y="2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3" name="Freeform 147"/>
              <p:cNvSpPr>
                <a:spLocks/>
              </p:cNvSpPr>
              <p:nvPr/>
            </p:nvSpPr>
            <p:spPr bwMode="gray">
              <a:xfrm>
                <a:off x="678487" y="3440088"/>
                <a:ext cx="347888" cy="110506"/>
              </a:xfrm>
              <a:custGeom>
                <a:avLst/>
                <a:gdLst>
                  <a:gd name="T0" fmla="*/ 2 w 403"/>
                  <a:gd name="T1" fmla="*/ 1 h 128"/>
                  <a:gd name="T2" fmla="*/ 111 w 403"/>
                  <a:gd name="T3" fmla="*/ 40 h 128"/>
                  <a:gd name="T4" fmla="*/ 253 w 403"/>
                  <a:gd name="T5" fmla="*/ 45 h 128"/>
                  <a:gd name="T6" fmla="*/ 402 w 403"/>
                  <a:gd name="T7" fmla="*/ 0 h 128"/>
                  <a:gd name="T8" fmla="*/ 401 w 403"/>
                  <a:gd name="T9" fmla="*/ 63 h 128"/>
                  <a:gd name="T10" fmla="*/ 358 w 403"/>
                  <a:gd name="T11" fmla="*/ 101 h 128"/>
                  <a:gd name="T12" fmla="*/ 213 w 403"/>
                  <a:gd name="T13" fmla="*/ 128 h 128"/>
                  <a:gd name="T14" fmla="*/ 49 w 403"/>
                  <a:gd name="T15" fmla="*/ 103 h 128"/>
                  <a:gd name="T16" fmla="*/ 3 w 403"/>
                  <a:gd name="T17" fmla="*/ 65 h 128"/>
                  <a:gd name="T18" fmla="*/ 2 w 403"/>
                  <a:gd name="T19" fmla="*/ 1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3" h="128">
                    <a:moveTo>
                      <a:pt x="2" y="1"/>
                    </a:moveTo>
                    <a:cubicBezTo>
                      <a:pt x="34" y="22"/>
                      <a:pt x="73" y="33"/>
                      <a:pt x="111" y="40"/>
                    </a:cubicBezTo>
                    <a:cubicBezTo>
                      <a:pt x="158" y="48"/>
                      <a:pt x="205" y="47"/>
                      <a:pt x="253" y="45"/>
                    </a:cubicBezTo>
                    <a:cubicBezTo>
                      <a:pt x="304" y="39"/>
                      <a:pt x="358" y="30"/>
                      <a:pt x="402" y="0"/>
                    </a:cubicBezTo>
                    <a:cubicBezTo>
                      <a:pt x="401" y="21"/>
                      <a:pt x="403" y="42"/>
                      <a:pt x="401" y="63"/>
                    </a:cubicBezTo>
                    <a:cubicBezTo>
                      <a:pt x="395" y="82"/>
                      <a:pt x="376" y="93"/>
                      <a:pt x="358" y="101"/>
                    </a:cubicBezTo>
                    <a:cubicBezTo>
                      <a:pt x="313" y="121"/>
                      <a:pt x="262" y="126"/>
                      <a:pt x="213" y="128"/>
                    </a:cubicBezTo>
                    <a:cubicBezTo>
                      <a:pt x="158" y="128"/>
                      <a:pt x="101" y="124"/>
                      <a:pt x="49" y="103"/>
                    </a:cubicBezTo>
                    <a:cubicBezTo>
                      <a:pt x="31" y="95"/>
                      <a:pt x="11" y="84"/>
                      <a:pt x="3" y="65"/>
                    </a:cubicBezTo>
                    <a:cubicBezTo>
                      <a:pt x="0" y="44"/>
                      <a:pt x="3" y="2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26" name="Gruppieren 670"/>
            <p:cNvGrpSpPr>
              <a:grpSpLocks/>
            </p:cNvGrpSpPr>
            <p:nvPr/>
          </p:nvGrpSpPr>
          <p:grpSpPr bwMode="gray">
            <a:xfrm>
              <a:off x="734028" y="3627160"/>
              <a:ext cx="237472" cy="240770"/>
              <a:chOff x="3884338" y="4814942"/>
              <a:chExt cx="457223" cy="463239"/>
            </a:xfrm>
            <a:solidFill>
              <a:schemeClr val="bg1"/>
            </a:solidFill>
          </p:grpSpPr>
          <p:sp>
            <p:nvSpPr>
              <p:cNvPr id="127" name="Freeform 76"/>
              <p:cNvSpPr>
                <a:spLocks noEditPoints="1"/>
              </p:cNvSpPr>
              <p:nvPr/>
            </p:nvSpPr>
            <p:spPr bwMode="gray">
              <a:xfrm>
                <a:off x="3884338" y="4814942"/>
                <a:ext cx="457223" cy="463239"/>
              </a:xfrm>
              <a:custGeom>
                <a:avLst/>
                <a:gdLst>
                  <a:gd name="T0" fmla="*/ 362 w 509"/>
                  <a:gd name="T1" fmla="*/ 29 h 515"/>
                  <a:gd name="T2" fmla="*/ 413 w 509"/>
                  <a:gd name="T3" fmla="*/ 438 h 515"/>
                  <a:gd name="T4" fmla="*/ 13 w 509"/>
                  <a:gd name="T5" fmla="*/ 306 h 515"/>
                  <a:gd name="T6" fmla="*/ 214 w 509"/>
                  <a:gd name="T7" fmla="*/ 7 h 515"/>
                  <a:gd name="T8" fmla="*/ 136 w 509"/>
                  <a:gd name="T9" fmla="*/ 99 h 515"/>
                  <a:gd name="T10" fmla="*/ 59 w 509"/>
                  <a:gd name="T11" fmla="*/ 217 h 515"/>
                  <a:gd name="T12" fmla="*/ 91 w 509"/>
                  <a:gd name="T13" fmla="*/ 283 h 515"/>
                  <a:gd name="T14" fmla="*/ 117 w 509"/>
                  <a:gd name="T15" fmla="*/ 340 h 515"/>
                  <a:gd name="T16" fmla="*/ 104 w 509"/>
                  <a:gd name="T17" fmla="*/ 371 h 515"/>
                  <a:gd name="T18" fmla="*/ 310 w 509"/>
                  <a:gd name="T19" fmla="*/ 439 h 515"/>
                  <a:gd name="T20" fmla="*/ 444 w 509"/>
                  <a:gd name="T21" fmla="*/ 199 h 515"/>
                  <a:gd name="T22" fmla="*/ 381 w 509"/>
                  <a:gd name="T23" fmla="*/ 187 h 515"/>
                  <a:gd name="T24" fmla="*/ 407 w 509"/>
                  <a:gd name="T25" fmla="*/ 203 h 515"/>
                  <a:gd name="T26" fmla="*/ 389 w 509"/>
                  <a:gd name="T27" fmla="*/ 254 h 515"/>
                  <a:gd name="T28" fmla="*/ 406 w 509"/>
                  <a:gd name="T29" fmla="*/ 253 h 515"/>
                  <a:gd name="T30" fmla="*/ 371 w 509"/>
                  <a:gd name="T31" fmla="*/ 325 h 515"/>
                  <a:gd name="T32" fmla="*/ 349 w 509"/>
                  <a:gd name="T33" fmla="*/ 386 h 515"/>
                  <a:gd name="T34" fmla="*/ 294 w 509"/>
                  <a:gd name="T35" fmla="*/ 418 h 515"/>
                  <a:gd name="T36" fmla="*/ 278 w 509"/>
                  <a:gd name="T37" fmla="*/ 355 h 515"/>
                  <a:gd name="T38" fmla="*/ 265 w 509"/>
                  <a:gd name="T39" fmla="*/ 303 h 515"/>
                  <a:gd name="T40" fmla="*/ 243 w 509"/>
                  <a:gd name="T41" fmla="*/ 294 h 515"/>
                  <a:gd name="T42" fmla="*/ 170 w 509"/>
                  <a:gd name="T43" fmla="*/ 256 h 515"/>
                  <a:gd name="T44" fmla="*/ 195 w 509"/>
                  <a:gd name="T45" fmla="*/ 203 h 515"/>
                  <a:gd name="T46" fmla="*/ 269 w 509"/>
                  <a:gd name="T47" fmla="*/ 175 h 515"/>
                  <a:gd name="T48" fmla="*/ 297 w 509"/>
                  <a:gd name="T49" fmla="*/ 200 h 515"/>
                  <a:gd name="T50" fmla="*/ 340 w 509"/>
                  <a:gd name="T51" fmla="*/ 193 h 515"/>
                  <a:gd name="T52" fmla="*/ 320 w 509"/>
                  <a:gd name="T53" fmla="*/ 175 h 515"/>
                  <a:gd name="T54" fmla="*/ 303 w 509"/>
                  <a:gd name="T55" fmla="*/ 170 h 515"/>
                  <a:gd name="T56" fmla="*/ 274 w 509"/>
                  <a:gd name="T57" fmla="*/ 147 h 515"/>
                  <a:gd name="T58" fmla="*/ 284 w 509"/>
                  <a:gd name="T59" fmla="*/ 179 h 515"/>
                  <a:gd name="T60" fmla="*/ 285 w 509"/>
                  <a:gd name="T61" fmla="*/ 172 h 515"/>
                  <a:gd name="T62" fmla="*/ 239 w 509"/>
                  <a:gd name="T63" fmla="*/ 164 h 515"/>
                  <a:gd name="T64" fmla="*/ 222 w 509"/>
                  <a:gd name="T65" fmla="*/ 178 h 515"/>
                  <a:gd name="T66" fmla="*/ 217 w 509"/>
                  <a:gd name="T67" fmla="*/ 150 h 515"/>
                  <a:gd name="T68" fmla="*/ 232 w 509"/>
                  <a:gd name="T69" fmla="*/ 136 h 515"/>
                  <a:gd name="T70" fmla="*/ 289 w 509"/>
                  <a:gd name="T71" fmla="*/ 119 h 515"/>
                  <a:gd name="T72" fmla="*/ 289 w 509"/>
                  <a:gd name="T73" fmla="*/ 103 h 515"/>
                  <a:gd name="T74" fmla="*/ 280 w 509"/>
                  <a:gd name="T75" fmla="*/ 116 h 515"/>
                  <a:gd name="T76" fmla="*/ 263 w 509"/>
                  <a:gd name="T77" fmla="*/ 96 h 515"/>
                  <a:gd name="T78" fmla="*/ 309 w 509"/>
                  <a:gd name="T79" fmla="*/ 80 h 515"/>
                  <a:gd name="T80" fmla="*/ 325 w 509"/>
                  <a:gd name="T81" fmla="*/ 67 h 515"/>
                  <a:gd name="T82" fmla="*/ 243 w 509"/>
                  <a:gd name="T83" fmla="*/ 68 h 515"/>
                  <a:gd name="T84" fmla="*/ 179 w 509"/>
                  <a:gd name="T85" fmla="*/ 85 h 515"/>
                  <a:gd name="T86" fmla="*/ 210 w 509"/>
                  <a:gd name="T87" fmla="*/ 57 h 515"/>
                  <a:gd name="T88" fmla="*/ 331 w 509"/>
                  <a:gd name="T89" fmla="*/ 148 h 515"/>
                  <a:gd name="T90" fmla="*/ 319 w 509"/>
                  <a:gd name="T91" fmla="*/ 159 h 515"/>
                  <a:gd name="T92" fmla="*/ 354 w 509"/>
                  <a:gd name="T93" fmla="*/ 157 h 515"/>
                  <a:gd name="T94" fmla="*/ 331 w 509"/>
                  <a:gd name="T95" fmla="*/ 148 h 515"/>
                  <a:gd name="T96" fmla="*/ 375 w 509"/>
                  <a:gd name="T97" fmla="*/ 254 h 515"/>
                  <a:gd name="T98" fmla="*/ 342 w 509"/>
                  <a:gd name="T99" fmla="*/ 203 h 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9" h="515">
                    <a:moveTo>
                      <a:pt x="214" y="7"/>
                    </a:moveTo>
                    <a:cubicBezTo>
                      <a:pt x="264" y="0"/>
                      <a:pt x="316" y="6"/>
                      <a:pt x="362" y="29"/>
                    </a:cubicBezTo>
                    <a:cubicBezTo>
                      <a:pt x="436" y="65"/>
                      <a:pt x="490" y="140"/>
                      <a:pt x="498" y="222"/>
                    </a:cubicBezTo>
                    <a:cubicBezTo>
                      <a:pt x="509" y="302"/>
                      <a:pt x="475" y="386"/>
                      <a:pt x="413" y="438"/>
                    </a:cubicBezTo>
                    <a:cubicBezTo>
                      <a:pt x="342" y="500"/>
                      <a:pt x="234" y="515"/>
                      <a:pt x="150" y="474"/>
                    </a:cubicBezTo>
                    <a:cubicBezTo>
                      <a:pt x="82" y="443"/>
                      <a:pt x="30" y="379"/>
                      <a:pt x="13" y="306"/>
                    </a:cubicBezTo>
                    <a:cubicBezTo>
                      <a:pt x="0" y="247"/>
                      <a:pt x="8" y="184"/>
                      <a:pt x="38" y="131"/>
                    </a:cubicBezTo>
                    <a:cubicBezTo>
                      <a:pt x="74" y="66"/>
                      <a:pt x="140" y="19"/>
                      <a:pt x="214" y="7"/>
                    </a:cubicBezTo>
                    <a:close/>
                    <a:moveTo>
                      <a:pt x="165" y="75"/>
                    </a:moveTo>
                    <a:cubicBezTo>
                      <a:pt x="158" y="85"/>
                      <a:pt x="153" y="109"/>
                      <a:pt x="136" y="99"/>
                    </a:cubicBezTo>
                    <a:cubicBezTo>
                      <a:pt x="129" y="112"/>
                      <a:pt x="113" y="111"/>
                      <a:pt x="105" y="122"/>
                    </a:cubicBezTo>
                    <a:cubicBezTo>
                      <a:pt x="81" y="148"/>
                      <a:pt x="66" y="182"/>
                      <a:pt x="59" y="217"/>
                    </a:cubicBezTo>
                    <a:cubicBezTo>
                      <a:pt x="61" y="219"/>
                      <a:pt x="66" y="223"/>
                      <a:pt x="68" y="225"/>
                    </a:cubicBezTo>
                    <a:cubicBezTo>
                      <a:pt x="65" y="248"/>
                      <a:pt x="89" y="261"/>
                      <a:pt x="91" y="283"/>
                    </a:cubicBezTo>
                    <a:cubicBezTo>
                      <a:pt x="101" y="297"/>
                      <a:pt x="118" y="305"/>
                      <a:pt x="126" y="321"/>
                    </a:cubicBezTo>
                    <a:cubicBezTo>
                      <a:pt x="127" y="329"/>
                      <a:pt x="120" y="334"/>
                      <a:pt x="117" y="340"/>
                    </a:cubicBezTo>
                    <a:cubicBezTo>
                      <a:pt x="118" y="348"/>
                      <a:pt x="118" y="356"/>
                      <a:pt x="119" y="364"/>
                    </a:cubicBezTo>
                    <a:cubicBezTo>
                      <a:pt x="114" y="367"/>
                      <a:pt x="109" y="369"/>
                      <a:pt x="104" y="371"/>
                    </a:cubicBezTo>
                    <a:cubicBezTo>
                      <a:pt x="109" y="390"/>
                      <a:pt x="126" y="400"/>
                      <a:pt x="140" y="411"/>
                    </a:cubicBezTo>
                    <a:cubicBezTo>
                      <a:pt x="189" y="446"/>
                      <a:pt x="253" y="457"/>
                      <a:pt x="310" y="439"/>
                    </a:cubicBezTo>
                    <a:cubicBezTo>
                      <a:pt x="353" y="426"/>
                      <a:pt x="391" y="399"/>
                      <a:pt x="416" y="362"/>
                    </a:cubicBezTo>
                    <a:cubicBezTo>
                      <a:pt x="449" y="315"/>
                      <a:pt x="459" y="254"/>
                      <a:pt x="444" y="199"/>
                    </a:cubicBezTo>
                    <a:cubicBezTo>
                      <a:pt x="441" y="190"/>
                      <a:pt x="431" y="189"/>
                      <a:pt x="425" y="193"/>
                    </a:cubicBezTo>
                    <a:cubicBezTo>
                      <a:pt x="410" y="202"/>
                      <a:pt x="393" y="197"/>
                      <a:pt x="381" y="187"/>
                    </a:cubicBezTo>
                    <a:cubicBezTo>
                      <a:pt x="385" y="194"/>
                      <a:pt x="390" y="202"/>
                      <a:pt x="395" y="208"/>
                    </a:cubicBezTo>
                    <a:cubicBezTo>
                      <a:pt x="399" y="207"/>
                      <a:pt x="403" y="205"/>
                      <a:pt x="407" y="203"/>
                    </a:cubicBezTo>
                    <a:cubicBezTo>
                      <a:pt x="410" y="204"/>
                      <a:pt x="415" y="206"/>
                      <a:pt x="418" y="207"/>
                    </a:cubicBezTo>
                    <a:cubicBezTo>
                      <a:pt x="418" y="227"/>
                      <a:pt x="403" y="241"/>
                      <a:pt x="389" y="254"/>
                    </a:cubicBezTo>
                    <a:cubicBezTo>
                      <a:pt x="387" y="255"/>
                      <a:pt x="382" y="257"/>
                      <a:pt x="379" y="258"/>
                    </a:cubicBezTo>
                    <a:cubicBezTo>
                      <a:pt x="387" y="268"/>
                      <a:pt x="397" y="256"/>
                      <a:pt x="406" y="253"/>
                    </a:cubicBezTo>
                    <a:cubicBezTo>
                      <a:pt x="404" y="267"/>
                      <a:pt x="401" y="282"/>
                      <a:pt x="392" y="293"/>
                    </a:cubicBezTo>
                    <a:cubicBezTo>
                      <a:pt x="384" y="303"/>
                      <a:pt x="376" y="313"/>
                      <a:pt x="371" y="325"/>
                    </a:cubicBezTo>
                    <a:cubicBezTo>
                      <a:pt x="370" y="336"/>
                      <a:pt x="376" y="348"/>
                      <a:pt x="371" y="360"/>
                    </a:cubicBezTo>
                    <a:cubicBezTo>
                      <a:pt x="362" y="367"/>
                      <a:pt x="351" y="373"/>
                      <a:pt x="349" y="386"/>
                    </a:cubicBezTo>
                    <a:cubicBezTo>
                      <a:pt x="342" y="393"/>
                      <a:pt x="335" y="402"/>
                      <a:pt x="327" y="408"/>
                    </a:cubicBezTo>
                    <a:cubicBezTo>
                      <a:pt x="318" y="416"/>
                      <a:pt x="305" y="415"/>
                      <a:pt x="294" y="418"/>
                    </a:cubicBezTo>
                    <a:cubicBezTo>
                      <a:pt x="284" y="404"/>
                      <a:pt x="283" y="387"/>
                      <a:pt x="272" y="374"/>
                    </a:cubicBezTo>
                    <a:cubicBezTo>
                      <a:pt x="269" y="368"/>
                      <a:pt x="276" y="361"/>
                      <a:pt x="278" y="355"/>
                    </a:cubicBezTo>
                    <a:cubicBezTo>
                      <a:pt x="277" y="343"/>
                      <a:pt x="271" y="331"/>
                      <a:pt x="261" y="324"/>
                    </a:cubicBezTo>
                    <a:cubicBezTo>
                      <a:pt x="262" y="317"/>
                      <a:pt x="264" y="310"/>
                      <a:pt x="265" y="303"/>
                    </a:cubicBezTo>
                    <a:cubicBezTo>
                      <a:pt x="259" y="303"/>
                      <a:pt x="254" y="303"/>
                      <a:pt x="248" y="303"/>
                    </a:cubicBezTo>
                    <a:cubicBezTo>
                      <a:pt x="247" y="301"/>
                      <a:pt x="245" y="296"/>
                      <a:pt x="243" y="294"/>
                    </a:cubicBezTo>
                    <a:cubicBezTo>
                      <a:pt x="227" y="301"/>
                      <a:pt x="209" y="301"/>
                      <a:pt x="192" y="295"/>
                    </a:cubicBezTo>
                    <a:cubicBezTo>
                      <a:pt x="178" y="287"/>
                      <a:pt x="174" y="271"/>
                      <a:pt x="170" y="256"/>
                    </a:cubicBezTo>
                    <a:cubicBezTo>
                      <a:pt x="172" y="246"/>
                      <a:pt x="175" y="235"/>
                      <a:pt x="173" y="224"/>
                    </a:cubicBezTo>
                    <a:cubicBezTo>
                      <a:pt x="179" y="216"/>
                      <a:pt x="185" y="207"/>
                      <a:pt x="195" y="203"/>
                    </a:cubicBezTo>
                    <a:cubicBezTo>
                      <a:pt x="204" y="198"/>
                      <a:pt x="206" y="187"/>
                      <a:pt x="215" y="181"/>
                    </a:cubicBezTo>
                    <a:cubicBezTo>
                      <a:pt x="233" y="180"/>
                      <a:pt x="251" y="177"/>
                      <a:pt x="269" y="175"/>
                    </a:cubicBezTo>
                    <a:cubicBezTo>
                      <a:pt x="269" y="179"/>
                      <a:pt x="270" y="184"/>
                      <a:pt x="270" y="188"/>
                    </a:cubicBezTo>
                    <a:cubicBezTo>
                      <a:pt x="279" y="192"/>
                      <a:pt x="288" y="197"/>
                      <a:pt x="297" y="200"/>
                    </a:cubicBezTo>
                    <a:cubicBezTo>
                      <a:pt x="298" y="198"/>
                      <a:pt x="301" y="192"/>
                      <a:pt x="302" y="189"/>
                    </a:cubicBezTo>
                    <a:cubicBezTo>
                      <a:pt x="314" y="194"/>
                      <a:pt x="327" y="195"/>
                      <a:pt x="340" y="193"/>
                    </a:cubicBezTo>
                    <a:cubicBezTo>
                      <a:pt x="348" y="190"/>
                      <a:pt x="343" y="180"/>
                      <a:pt x="344" y="174"/>
                    </a:cubicBezTo>
                    <a:cubicBezTo>
                      <a:pt x="336" y="174"/>
                      <a:pt x="328" y="176"/>
                      <a:pt x="320" y="175"/>
                    </a:cubicBezTo>
                    <a:cubicBezTo>
                      <a:pt x="315" y="171"/>
                      <a:pt x="314" y="164"/>
                      <a:pt x="311" y="160"/>
                    </a:cubicBezTo>
                    <a:cubicBezTo>
                      <a:pt x="309" y="162"/>
                      <a:pt x="305" y="168"/>
                      <a:pt x="303" y="170"/>
                    </a:cubicBezTo>
                    <a:cubicBezTo>
                      <a:pt x="302" y="170"/>
                      <a:pt x="300" y="169"/>
                      <a:pt x="299" y="168"/>
                    </a:cubicBezTo>
                    <a:cubicBezTo>
                      <a:pt x="294" y="158"/>
                      <a:pt x="284" y="152"/>
                      <a:pt x="274" y="147"/>
                    </a:cubicBezTo>
                    <a:cubicBezTo>
                      <a:pt x="277" y="155"/>
                      <a:pt x="284" y="160"/>
                      <a:pt x="290" y="164"/>
                    </a:cubicBezTo>
                    <a:cubicBezTo>
                      <a:pt x="288" y="169"/>
                      <a:pt x="286" y="174"/>
                      <a:pt x="284" y="179"/>
                    </a:cubicBezTo>
                    <a:cubicBezTo>
                      <a:pt x="281" y="177"/>
                      <a:pt x="278" y="176"/>
                      <a:pt x="275" y="175"/>
                    </a:cubicBezTo>
                    <a:cubicBezTo>
                      <a:pt x="278" y="174"/>
                      <a:pt x="283" y="173"/>
                      <a:pt x="285" y="172"/>
                    </a:cubicBezTo>
                    <a:cubicBezTo>
                      <a:pt x="285" y="163"/>
                      <a:pt x="272" y="159"/>
                      <a:pt x="266" y="151"/>
                    </a:cubicBezTo>
                    <a:cubicBezTo>
                      <a:pt x="256" y="153"/>
                      <a:pt x="247" y="158"/>
                      <a:pt x="239" y="164"/>
                    </a:cubicBezTo>
                    <a:cubicBezTo>
                      <a:pt x="238" y="166"/>
                      <a:pt x="237" y="170"/>
                      <a:pt x="236" y="172"/>
                    </a:cubicBezTo>
                    <a:cubicBezTo>
                      <a:pt x="231" y="174"/>
                      <a:pt x="227" y="176"/>
                      <a:pt x="222" y="178"/>
                    </a:cubicBezTo>
                    <a:cubicBezTo>
                      <a:pt x="218" y="176"/>
                      <a:pt x="215" y="174"/>
                      <a:pt x="211" y="172"/>
                    </a:cubicBezTo>
                    <a:cubicBezTo>
                      <a:pt x="213" y="164"/>
                      <a:pt x="215" y="157"/>
                      <a:pt x="217" y="150"/>
                    </a:cubicBezTo>
                    <a:cubicBezTo>
                      <a:pt x="224" y="152"/>
                      <a:pt x="230" y="153"/>
                      <a:pt x="237" y="155"/>
                    </a:cubicBezTo>
                    <a:cubicBezTo>
                      <a:pt x="239" y="148"/>
                      <a:pt x="237" y="141"/>
                      <a:pt x="232" y="136"/>
                    </a:cubicBezTo>
                    <a:cubicBezTo>
                      <a:pt x="246" y="135"/>
                      <a:pt x="256" y="125"/>
                      <a:pt x="267" y="118"/>
                    </a:cubicBezTo>
                    <a:cubicBezTo>
                      <a:pt x="274" y="120"/>
                      <a:pt x="282" y="121"/>
                      <a:pt x="289" y="119"/>
                    </a:cubicBezTo>
                    <a:cubicBezTo>
                      <a:pt x="292" y="112"/>
                      <a:pt x="296" y="105"/>
                      <a:pt x="303" y="101"/>
                    </a:cubicBezTo>
                    <a:cubicBezTo>
                      <a:pt x="300" y="101"/>
                      <a:pt x="292" y="102"/>
                      <a:pt x="289" y="103"/>
                    </a:cubicBezTo>
                    <a:cubicBezTo>
                      <a:pt x="289" y="98"/>
                      <a:pt x="290" y="90"/>
                      <a:pt x="290" y="85"/>
                    </a:cubicBezTo>
                    <a:cubicBezTo>
                      <a:pt x="282" y="94"/>
                      <a:pt x="283" y="106"/>
                      <a:pt x="280" y="116"/>
                    </a:cubicBezTo>
                    <a:cubicBezTo>
                      <a:pt x="273" y="112"/>
                      <a:pt x="266" y="109"/>
                      <a:pt x="259" y="108"/>
                    </a:cubicBezTo>
                    <a:cubicBezTo>
                      <a:pt x="256" y="102"/>
                      <a:pt x="258" y="99"/>
                      <a:pt x="263" y="96"/>
                    </a:cubicBezTo>
                    <a:cubicBezTo>
                      <a:pt x="272" y="90"/>
                      <a:pt x="277" y="79"/>
                      <a:pt x="287" y="75"/>
                    </a:cubicBezTo>
                    <a:cubicBezTo>
                      <a:pt x="294" y="76"/>
                      <a:pt x="302" y="78"/>
                      <a:pt x="309" y="80"/>
                    </a:cubicBezTo>
                    <a:cubicBezTo>
                      <a:pt x="308" y="83"/>
                      <a:pt x="307" y="88"/>
                      <a:pt x="307" y="91"/>
                    </a:cubicBezTo>
                    <a:cubicBezTo>
                      <a:pt x="312" y="83"/>
                      <a:pt x="328" y="78"/>
                      <a:pt x="325" y="67"/>
                    </a:cubicBezTo>
                    <a:cubicBezTo>
                      <a:pt x="306" y="60"/>
                      <a:pt x="287" y="55"/>
                      <a:pt x="267" y="54"/>
                    </a:cubicBezTo>
                    <a:cubicBezTo>
                      <a:pt x="258" y="56"/>
                      <a:pt x="252" y="64"/>
                      <a:pt x="243" y="68"/>
                    </a:cubicBezTo>
                    <a:cubicBezTo>
                      <a:pt x="228" y="78"/>
                      <a:pt x="209" y="74"/>
                      <a:pt x="193" y="83"/>
                    </a:cubicBezTo>
                    <a:cubicBezTo>
                      <a:pt x="189" y="84"/>
                      <a:pt x="184" y="89"/>
                      <a:pt x="179" y="85"/>
                    </a:cubicBezTo>
                    <a:cubicBezTo>
                      <a:pt x="186" y="75"/>
                      <a:pt x="196" y="68"/>
                      <a:pt x="208" y="64"/>
                    </a:cubicBezTo>
                    <a:cubicBezTo>
                      <a:pt x="208" y="63"/>
                      <a:pt x="210" y="59"/>
                      <a:pt x="210" y="57"/>
                    </a:cubicBezTo>
                    <a:cubicBezTo>
                      <a:pt x="195" y="62"/>
                      <a:pt x="180" y="70"/>
                      <a:pt x="165" y="75"/>
                    </a:cubicBezTo>
                    <a:close/>
                    <a:moveTo>
                      <a:pt x="331" y="148"/>
                    </a:moveTo>
                    <a:cubicBezTo>
                      <a:pt x="329" y="146"/>
                      <a:pt x="324" y="142"/>
                      <a:pt x="322" y="140"/>
                    </a:cubicBezTo>
                    <a:cubicBezTo>
                      <a:pt x="319" y="145"/>
                      <a:pt x="312" y="154"/>
                      <a:pt x="319" y="159"/>
                    </a:cubicBezTo>
                    <a:cubicBezTo>
                      <a:pt x="323" y="159"/>
                      <a:pt x="328" y="158"/>
                      <a:pt x="332" y="156"/>
                    </a:cubicBezTo>
                    <a:cubicBezTo>
                      <a:pt x="339" y="157"/>
                      <a:pt x="347" y="157"/>
                      <a:pt x="354" y="157"/>
                    </a:cubicBezTo>
                    <a:cubicBezTo>
                      <a:pt x="347" y="150"/>
                      <a:pt x="338" y="146"/>
                      <a:pt x="335" y="136"/>
                    </a:cubicBezTo>
                    <a:cubicBezTo>
                      <a:pt x="334" y="139"/>
                      <a:pt x="332" y="145"/>
                      <a:pt x="331" y="148"/>
                    </a:cubicBezTo>
                    <a:close/>
                    <a:moveTo>
                      <a:pt x="342" y="203"/>
                    </a:moveTo>
                    <a:cubicBezTo>
                      <a:pt x="354" y="220"/>
                      <a:pt x="361" y="239"/>
                      <a:pt x="375" y="254"/>
                    </a:cubicBezTo>
                    <a:cubicBezTo>
                      <a:pt x="377" y="252"/>
                      <a:pt x="379" y="249"/>
                      <a:pt x="381" y="247"/>
                    </a:cubicBezTo>
                    <a:cubicBezTo>
                      <a:pt x="366" y="234"/>
                      <a:pt x="360" y="211"/>
                      <a:pt x="342"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8" name="Freeform 86"/>
              <p:cNvSpPr>
                <a:spLocks/>
              </p:cNvSpPr>
              <p:nvPr/>
            </p:nvSpPr>
            <p:spPr bwMode="gray">
              <a:xfrm>
                <a:off x="4091464" y="4910340"/>
                <a:ext cx="15470" cy="20627"/>
              </a:xfrm>
              <a:custGeom>
                <a:avLst/>
                <a:gdLst>
                  <a:gd name="T0" fmla="*/ 6 w 17"/>
                  <a:gd name="T1" fmla="*/ 14 h 23"/>
                  <a:gd name="T2" fmla="*/ 9 w 17"/>
                  <a:gd name="T3" fmla="*/ 0 h 23"/>
                  <a:gd name="T4" fmla="*/ 17 w 17"/>
                  <a:gd name="T5" fmla="*/ 23 h 23"/>
                  <a:gd name="T6" fmla="*/ 0 w 17"/>
                  <a:gd name="T7" fmla="*/ 23 h 23"/>
                  <a:gd name="T8" fmla="*/ 6 w 17"/>
                  <a:gd name="T9" fmla="*/ 14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6" y="14"/>
                    </a:moveTo>
                    <a:cubicBezTo>
                      <a:pt x="2" y="8"/>
                      <a:pt x="3" y="3"/>
                      <a:pt x="9" y="0"/>
                    </a:cubicBezTo>
                    <a:cubicBezTo>
                      <a:pt x="10" y="8"/>
                      <a:pt x="13" y="16"/>
                      <a:pt x="17" y="23"/>
                    </a:cubicBezTo>
                    <a:cubicBezTo>
                      <a:pt x="13" y="23"/>
                      <a:pt x="4" y="23"/>
                      <a:pt x="0" y="23"/>
                    </a:cubicBezTo>
                    <a:cubicBezTo>
                      <a:pt x="2" y="21"/>
                      <a:pt x="5" y="16"/>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9" name="Freeform 87"/>
              <p:cNvSpPr>
                <a:spLocks/>
              </p:cNvSpPr>
              <p:nvPr/>
            </p:nvSpPr>
            <p:spPr bwMode="gray">
              <a:xfrm>
                <a:off x="4080291" y="4916356"/>
                <a:ext cx="16329" cy="14611"/>
              </a:xfrm>
              <a:custGeom>
                <a:avLst/>
                <a:gdLst>
                  <a:gd name="T0" fmla="*/ 2 w 18"/>
                  <a:gd name="T1" fmla="*/ 14 h 17"/>
                  <a:gd name="T2" fmla="*/ 14 w 18"/>
                  <a:gd name="T3" fmla="*/ 3 h 17"/>
                  <a:gd name="T4" fmla="*/ 2 w 18"/>
                  <a:gd name="T5" fmla="*/ 14 h 17"/>
                  <a:gd name="T6" fmla="*/ 0 60000 65536"/>
                  <a:gd name="T7" fmla="*/ 0 60000 65536"/>
                  <a:gd name="T8" fmla="*/ 0 60000 65536"/>
                </a:gdLst>
                <a:ahLst/>
                <a:cxnLst>
                  <a:cxn ang="T6">
                    <a:pos x="T0" y="T1"/>
                  </a:cxn>
                  <a:cxn ang="T7">
                    <a:pos x="T2" y="T3"/>
                  </a:cxn>
                  <a:cxn ang="T8">
                    <a:pos x="T4" y="T5"/>
                  </a:cxn>
                </a:cxnLst>
                <a:rect l="0" t="0" r="r" b="b"/>
                <a:pathLst>
                  <a:path w="18" h="17">
                    <a:moveTo>
                      <a:pt x="2" y="14"/>
                    </a:moveTo>
                    <a:cubicBezTo>
                      <a:pt x="0" y="8"/>
                      <a:pt x="8" y="0"/>
                      <a:pt x="14" y="3"/>
                    </a:cubicBezTo>
                    <a:cubicBezTo>
                      <a:pt x="18" y="9"/>
                      <a:pt x="8" y="17"/>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grpSp>
        <p:nvGrpSpPr>
          <p:cNvPr id="134" name="Gruppieren 133"/>
          <p:cNvGrpSpPr/>
          <p:nvPr/>
        </p:nvGrpSpPr>
        <p:grpSpPr bwMode="gray">
          <a:xfrm>
            <a:off x="7812450" y="2193251"/>
            <a:ext cx="936130" cy="851696"/>
            <a:chOff x="7859135" y="3373440"/>
            <a:chExt cx="674687" cy="460375"/>
          </a:xfrm>
        </p:grpSpPr>
        <p:sp>
          <p:nvSpPr>
            <p:cNvPr id="135" name="Freeform 12"/>
            <p:cNvSpPr>
              <a:spLocks noEditPoints="1"/>
            </p:cNvSpPr>
            <p:nvPr/>
          </p:nvSpPr>
          <p:spPr bwMode="gray">
            <a:xfrm flipV="1">
              <a:off x="7859135" y="3373440"/>
              <a:ext cx="674687" cy="460375"/>
            </a:xfrm>
            <a:custGeom>
              <a:avLst/>
              <a:gdLst/>
              <a:ahLst/>
              <a:cxnLst>
                <a:cxn ang="0">
                  <a:pos x="37" y="2363"/>
                </a:cxn>
                <a:cxn ang="0">
                  <a:pos x="223" y="2402"/>
                </a:cxn>
                <a:cxn ang="0">
                  <a:pos x="3399" y="2399"/>
                </a:cxn>
                <a:cxn ang="0">
                  <a:pos x="3521" y="2244"/>
                </a:cxn>
                <a:cxn ang="0">
                  <a:pos x="3522" y="232"/>
                </a:cxn>
                <a:cxn ang="0">
                  <a:pos x="3484" y="44"/>
                </a:cxn>
                <a:cxn ang="0">
                  <a:pos x="3296" y="13"/>
                </a:cxn>
                <a:cxn ang="0">
                  <a:pos x="578" y="14"/>
                </a:cxn>
                <a:cxn ang="0">
                  <a:pos x="32" y="39"/>
                </a:cxn>
                <a:cxn ang="0">
                  <a:pos x="11" y="621"/>
                </a:cxn>
                <a:cxn ang="0">
                  <a:pos x="10" y="2139"/>
                </a:cxn>
                <a:cxn ang="0">
                  <a:pos x="37" y="2363"/>
                </a:cxn>
                <a:cxn ang="0">
                  <a:pos x="142" y="2275"/>
                </a:cxn>
                <a:cxn ang="0">
                  <a:pos x="146" y="137"/>
                </a:cxn>
                <a:cxn ang="0">
                  <a:pos x="3391" y="139"/>
                </a:cxn>
                <a:cxn ang="0">
                  <a:pos x="3392" y="2274"/>
                </a:cxn>
                <a:cxn ang="0">
                  <a:pos x="142" y="2275"/>
                </a:cxn>
              </a:cxnLst>
              <a:rect l="0" t="0" r="r" b="b"/>
              <a:pathLst>
                <a:path w="3530" h="2410">
                  <a:moveTo>
                    <a:pt x="37" y="2363"/>
                  </a:moveTo>
                  <a:cubicBezTo>
                    <a:pt x="89" y="2408"/>
                    <a:pt x="160" y="2399"/>
                    <a:pt x="223" y="2402"/>
                  </a:cubicBezTo>
                  <a:cubicBezTo>
                    <a:pt x="1282" y="2398"/>
                    <a:pt x="2340" y="2405"/>
                    <a:pt x="3399" y="2399"/>
                  </a:cubicBezTo>
                  <a:cubicBezTo>
                    <a:pt x="3488" y="2410"/>
                    <a:pt x="3530" y="2320"/>
                    <a:pt x="3521" y="2244"/>
                  </a:cubicBezTo>
                  <a:cubicBezTo>
                    <a:pt x="3522" y="1573"/>
                    <a:pt x="3519" y="903"/>
                    <a:pt x="3522" y="232"/>
                  </a:cubicBezTo>
                  <a:cubicBezTo>
                    <a:pt x="3519" y="168"/>
                    <a:pt x="3527" y="98"/>
                    <a:pt x="3484" y="44"/>
                  </a:cubicBezTo>
                  <a:cubicBezTo>
                    <a:pt x="3427" y="12"/>
                    <a:pt x="3359" y="16"/>
                    <a:pt x="3296" y="13"/>
                  </a:cubicBezTo>
                  <a:cubicBezTo>
                    <a:pt x="2390" y="16"/>
                    <a:pt x="1484" y="14"/>
                    <a:pt x="578" y="14"/>
                  </a:cubicBezTo>
                  <a:cubicBezTo>
                    <a:pt x="395" y="17"/>
                    <a:pt x="211" y="0"/>
                    <a:pt x="32" y="39"/>
                  </a:cubicBezTo>
                  <a:cubicBezTo>
                    <a:pt x="0" y="232"/>
                    <a:pt x="12" y="427"/>
                    <a:pt x="11" y="621"/>
                  </a:cubicBezTo>
                  <a:cubicBezTo>
                    <a:pt x="10" y="1127"/>
                    <a:pt x="11" y="1633"/>
                    <a:pt x="10" y="2139"/>
                  </a:cubicBezTo>
                  <a:cubicBezTo>
                    <a:pt x="12" y="2214"/>
                    <a:pt x="9" y="2292"/>
                    <a:pt x="37" y="2363"/>
                  </a:cubicBezTo>
                  <a:moveTo>
                    <a:pt x="142" y="2275"/>
                  </a:moveTo>
                  <a:cubicBezTo>
                    <a:pt x="139" y="1562"/>
                    <a:pt x="131" y="850"/>
                    <a:pt x="146" y="137"/>
                  </a:cubicBezTo>
                  <a:cubicBezTo>
                    <a:pt x="1228" y="141"/>
                    <a:pt x="2309" y="139"/>
                    <a:pt x="3391" y="139"/>
                  </a:cubicBezTo>
                  <a:cubicBezTo>
                    <a:pt x="3394" y="850"/>
                    <a:pt x="3392" y="1562"/>
                    <a:pt x="3392" y="2274"/>
                  </a:cubicBezTo>
                  <a:cubicBezTo>
                    <a:pt x="2309" y="2276"/>
                    <a:pt x="1226" y="2274"/>
                    <a:pt x="142" y="2275"/>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6"/>
            <p:cNvSpPr>
              <a:spLocks noEditPoints="1"/>
            </p:cNvSpPr>
            <p:nvPr/>
          </p:nvSpPr>
          <p:spPr bwMode="gray">
            <a:xfrm flipV="1">
              <a:off x="7903585" y="3419477"/>
              <a:ext cx="133350" cy="368300"/>
            </a:xfrm>
            <a:custGeom>
              <a:avLst/>
              <a:gdLst/>
              <a:ahLst/>
              <a:cxnLst>
                <a:cxn ang="0">
                  <a:pos x="9" y="1917"/>
                </a:cxn>
                <a:cxn ang="0">
                  <a:pos x="684" y="1919"/>
                </a:cxn>
                <a:cxn ang="0">
                  <a:pos x="681" y="10"/>
                </a:cxn>
                <a:cxn ang="0">
                  <a:pos x="11" y="11"/>
                </a:cxn>
                <a:cxn ang="0">
                  <a:pos x="9" y="1917"/>
                </a:cxn>
                <a:cxn ang="0">
                  <a:pos x="114" y="1812"/>
                </a:cxn>
                <a:cxn ang="0">
                  <a:pos x="117" y="1595"/>
                </a:cxn>
                <a:cxn ang="0">
                  <a:pos x="562" y="1592"/>
                </a:cxn>
                <a:cxn ang="0">
                  <a:pos x="563" y="1815"/>
                </a:cxn>
                <a:cxn ang="0">
                  <a:pos x="114" y="1812"/>
                </a:cxn>
                <a:cxn ang="0">
                  <a:pos x="121" y="1471"/>
                </a:cxn>
                <a:cxn ang="0">
                  <a:pos x="121" y="1365"/>
                </a:cxn>
                <a:cxn ang="0">
                  <a:pos x="564" y="1364"/>
                </a:cxn>
                <a:cxn ang="0">
                  <a:pos x="565" y="1471"/>
                </a:cxn>
                <a:cxn ang="0">
                  <a:pos x="121" y="1471"/>
                </a:cxn>
              </a:cxnLst>
              <a:rect l="0" t="0" r="r" b="b"/>
              <a:pathLst>
                <a:path w="693" h="1929">
                  <a:moveTo>
                    <a:pt x="9" y="1917"/>
                  </a:moveTo>
                  <a:cubicBezTo>
                    <a:pt x="234" y="1929"/>
                    <a:pt x="459" y="1927"/>
                    <a:pt x="684" y="1919"/>
                  </a:cubicBezTo>
                  <a:cubicBezTo>
                    <a:pt x="688" y="1282"/>
                    <a:pt x="693" y="646"/>
                    <a:pt x="681" y="10"/>
                  </a:cubicBezTo>
                  <a:cubicBezTo>
                    <a:pt x="458" y="2"/>
                    <a:pt x="234" y="0"/>
                    <a:pt x="11" y="11"/>
                  </a:cubicBezTo>
                  <a:cubicBezTo>
                    <a:pt x="0" y="646"/>
                    <a:pt x="5" y="1282"/>
                    <a:pt x="9" y="1917"/>
                  </a:cubicBezTo>
                  <a:moveTo>
                    <a:pt x="114" y="1812"/>
                  </a:moveTo>
                  <a:cubicBezTo>
                    <a:pt x="116" y="1740"/>
                    <a:pt x="117" y="1668"/>
                    <a:pt x="117" y="1595"/>
                  </a:cubicBezTo>
                  <a:cubicBezTo>
                    <a:pt x="266" y="1592"/>
                    <a:pt x="414" y="1593"/>
                    <a:pt x="562" y="1592"/>
                  </a:cubicBezTo>
                  <a:cubicBezTo>
                    <a:pt x="564" y="1666"/>
                    <a:pt x="564" y="1740"/>
                    <a:pt x="563" y="1815"/>
                  </a:cubicBezTo>
                  <a:cubicBezTo>
                    <a:pt x="413" y="1814"/>
                    <a:pt x="264" y="1815"/>
                    <a:pt x="114" y="1812"/>
                  </a:cubicBezTo>
                  <a:moveTo>
                    <a:pt x="121" y="1471"/>
                  </a:moveTo>
                  <a:cubicBezTo>
                    <a:pt x="121" y="1445"/>
                    <a:pt x="121" y="1391"/>
                    <a:pt x="121" y="1365"/>
                  </a:cubicBezTo>
                  <a:cubicBezTo>
                    <a:pt x="269" y="1361"/>
                    <a:pt x="416" y="1361"/>
                    <a:pt x="564" y="1364"/>
                  </a:cubicBezTo>
                  <a:cubicBezTo>
                    <a:pt x="564" y="1391"/>
                    <a:pt x="564" y="1444"/>
                    <a:pt x="565" y="1471"/>
                  </a:cubicBezTo>
                  <a:cubicBezTo>
                    <a:pt x="417" y="1471"/>
                    <a:pt x="269" y="1471"/>
                    <a:pt x="121" y="1471"/>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17"/>
            <p:cNvSpPr>
              <a:spLocks noEditPoints="1"/>
            </p:cNvSpPr>
            <p:nvPr/>
          </p:nvSpPr>
          <p:spPr bwMode="gray">
            <a:xfrm flipV="1">
              <a:off x="8052810" y="3419477"/>
              <a:ext cx="136525" cy="368300"/>
            </a:xfrm>
            <a:custGeom>
              <a:avLst/>
              <a:gdLst/>
              <a:ahLst/>
              <a:cxnLst>
                <a:cxn ang="0">
                  <a:pos x="24" y="1917"/>
                </a:cxn>
                <a:cxn ang="0">
                  <a:pos x="694" y="1917"/>
                </a:cxn>
                <a:cxn ang="0">
                  <a:pos x="704" y="554"/>
                </a:cxn>
                <a:cxn ang="0">
                  <a:pos x="691" y="4"/>
                </a:cxn>
                <a:cxn ang="0">
                  <a:pos x="27" y="4"/>
                </a:cxn>
                <a:cxn ang="0">
                  <a:pos x="15" y="1224"/>
                </a:cxn>
                <a:cxn ang="0">
                  <a:pos x="24" y="1917"/>
                </a:cxn>
                <a:cxn ang="0">
                  <a:pos x="133" y="1811"/>
                </a:cxn>
                <a:cxn ang="0">
                  <a:pos x="134" y="1589"/>
                </a:cxn>
                <a:cxn ang="0">
                  <a:pos x="579" y="1589"/>
                </a:cxn>
                <a:cxn ang="0">
                  <a:pos x="579" y="1811"/>
                </a:cxn>
                <a:cxn ang="0">
                  <a:pos x="133" y="1811"/>
                </a:cxn>
                <a:cxn ang="0">
                  <a:pos x="132" y="1466"/>
                </a:cxn>
                <a:cxn ang="0">
                  <a:pos x="135" y="1364"/>
                </a:cxn>
                <a:cxn ang="0">
                  <a:pos x="580" y="1368"/>
                </a:cxn>
                <a:cxn ang="0">
                  <a:pos x="581" y="1465"/>
                </a:cxn>
                <a:cxn ang="0">
                  <a:pos x="132" y="1466"/>
                </a:cxn>
              </a:cxnLst>
              <a:rect l="0" t="0" r="r" b="b"/>
              <a:pathLst>
                <a:path w="717" h="1923">
                  <a:moveTo>
                    <a:pt x="24" y="1917"/>
                  </a:moveTo>
                  <a:cubicBezTo>
                    <a:pt x="247" y="1923"/>
                    <a:pt x="471" y="1923"/>
                    <a:pt x="694" y="1917"/>
                  </a:cubicBezTo>
                  <a:cubicBezTo>
                    <a:pt x="717" y="1463"/>
                    <a:pt x="698" y="1008"/>
                    <a:pt x="704" y="554"/>
                  </a:cubicBezTo>
                  <a:cubicBezTo>
                    <a:pt x="703" y="370"/>
                    <a:pt x="713" y="187"/>
                    <a:pt x="691" y="4"/>
                  </a:cubicBezTo>
                  <a:cubicBezTo>
                    <a:pt x="470" y="0"/>
                    <a:pt x="248" y="0"/>
                    <a:pt x="27" y="4"/>
                  </a:cubicBezTo>
                  <a:cubicBezTo>
                    <a:pt x="0" y="410"/>
                    <a:pt x="22" y="817"/>
                    <a:pt x="15" y="1224"/>
                  </a:cubicBezTo>
                  <a:cubicBezTo>
                    <a:pt x="18" y="1455"/>
                    <a:pt x="6" y="1687"/>
                    <a:pt x="24" y="1917"/>
                  </a:cubicBezTo>
                  <a:moveTo>
                    <a:pt x="133" y="1811"/>
                  </a:moveTo>
                  <a:cubicBezTo>
                    <a:pt x="133" y="1737"/>
                    <a:pt x="133" y="1663"/>
                    <a:pt x="134" y="1589"/>
                  </a:cubicBezTo>
                  <a:cubicBezTo>
                    <a:pt x="282" y="1590"/>
                    <a:pt x="430" y="1590"/>
                    <a:pt x="579" y="1589"/>
                  </a:cubicBezTo>
                  <a:cubicBezTo>
                    <a:pt x="579" y="1663"/>
                    <a:pt x="579" y="1737"/>
                    <a:pt x="579" y="1811"/>
                  </a:cubicBezTo>
                  <a:cubicBezTo>
                    <a:pt x="430" y="1811"/>
                    <a:pt x="282" y="1811"/>
                    <a:pt x="133" y="1811"/>
                  </a:cubicBezTo>
                  <a:moveTo>
                    <a:pt x="132" y="1466"/>
                  </a:moveTo>
                  <a:cubicBezTo>
                    <a:pt x="133" y="1441"/>
                    <a:pt x="134" y="1390"/>
                    <a:pt x="135" y="1364"/>
                  </a:cubicBezTo>
                  <a:cubicBezTo>
                    <a:pt x="283" y="1357"/>
                    <a:pt x="432" y="1356"/>
                    <a:pt x="580" y="1368"/>
                  </a:cubicBezTo>
                  <a:cubicBezTo>
                    <a:pt x="580" y="1392"/>
                    <a:pt x="581" y="1441"/>
                    <a:pt x="581" y="1465"/>
                  </a:cubicBezTo>
                  <a:cubicBezTo>
                    <a:pt x="432" y="1469"/>
                    <a:pt x="282" y="1468"/>
                    <a:pt x="132" y="146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18"/>
            <p:cNvSpPr>
              <a:spLocks noEditPoints="1"/>
            </p:cNvSpPr>
            <p:nvPr/>
          </p:nvSpPr>
          <p:spPr bwMode="gray">
            <a:xfrm flipV="1">
              <a:off x="8205210" y="3419477"/>
              <a:ext cx="133350" cy="368300"/>
            </a:xfrm>
            <a:custGeom>
              <a:avLst/>
              <a:gdLst/>
              <a:ahLst/>
              <a:cxnLst>
                <a:cxn ang="0">
                  <a:pos x="16" y="1919"/>
                </a:cxn>
                <a:cxn ang="0">
                  <a:pos x="691" y="1916"/>
                </a:cxn>
                <a:cxn ang="0">
                  <a:pos x="688" y="11"/>
                </a:cxn>
                <a:cxn ang="0">
                  <a:pos x="18" y="10"/>
                </a:cxn>
                <a:cxn ang="0">
                  <a:pos x="9" y="662"/>
                </a:cxn>
                <a:cxn ang="0">
                  <a:pos x="16" y="1919"/>
                </a:cxn>
                <a:cxn ang="0">
                  <a:pos x="122" y="1813"/>
                </a:cxn>
                <a:cxn ang="0">
                  <a:pos x="122" y="1594"/>
                </a:cxn>
                <a:cxn ang="0">
                  <a:pos x="570" y="1593"/>
                </a:cxn>
                <a:cxn ang="0">
                  <a:pos x="570" y="1814"/>
                </a:cxn>
                <a:cxn ang="0">
                  <a:pos x="122" y="1813"/>
                </a:cxn>
                <a:cxn ang="0">
                  <a:pos x="119" y="1467"/>
                </a:cxn>
                <a:cxn ang="0">
                  <a:pos x="120" y="1373"/>
                </a:cxn>
                <a:cxn ang="0">
                  <a:pos x="571" y="1366"/>
                </a:cxn>
                <a:cxn ang="0">
                  <a:pos x="571" y="1469"/>
                </a:cxn>
                <a:cxn ang="0">
                  <a:pos x="119" y="1467"/>
                </a:cxn>
              </a:cxnLst>
              <a:rect l="0" t="0" r="r" b="b"/>
              <a:pathLst>
                <a:path w="700" h="1930">
                  <a:moveTo>
                    <a:pt x="16" y="1919"/>
                  </a:moveTo>
                  <a:cubicBezTo>
                    <a:pt x="241" y="1927"/>
                    <a:pt x="466" y="1930"/>
                    <a:pt x="691" y="1916"/>
                  </a:cubicBezTo>
                  <a:cubicBezTo>
                    <a:pt x="696" y="1281"/>
                    <a:pt x="700" y="646"/>
                    <a:pt x="688" y="11"/>
                  </a:cubicBezTo>
                  <a:cubicBezTo>
                    <a:pt x="465" y="0"/>
                    <a:pt x="242" y="2"/>
                    <a:pt x="18" y="10"/>
                  </a:cubicBezTo>
                  <a:cubicBezTo>
                    <a:pt x="1" y="227"/>
                    <a:pt x="12" y="445"/>
                    <a:pt x="9" y="662"/>
                  </a:cubicBezTo>
                  <a:cubicBezTo>
                    <a:pt x="13" y="1081"/>
                    <a:pt x="0" y="1500"/>
                    <a:pt x="16" y="1919"/>
                  </a:cubicBezTo>
                  <a:moveTo>
                    <a:pt x="122" y="1813"/>
                  </a:moveTo>
                  <a:cubicBezTo>
                    <a:pt x="122" y="1740"/>
                    <a:pt x="122" y="1667"/>
                    <a:pt x="122" y="1594"/>
                  </a:cubicBezTo>
                  <a:cubicBezTo>
                    <a:pt x="271" y="1593"/>
                    <a:pt x="420" y="1593"/>
                    <a:pt x="570" y="1593"/>
                  </a:cubicBezTo>
                  <a:cubicBezTo>
                    <a:pt x="571" y="1666"/>
                    <a:pt x="571" y="1740"/>
                    <a:pt x="570" y="1814"/>
                  </a:cubicBezTo>
                  <a:cubicBezTo>
                    <a:pt x="420" y="1814"/>
                    <a:pt x="271" y="1814"/>
                    <a:pt x="122" y="1813"/>
                  </a:cubicBezTo>
                  <a:moveTo>
                    <a:pt x="119" y="1467"/>
                  </a:moveTo>
                  <a:cubicBezTo>
                    <a:pt x="119" y="1444"/>
                    <a:pt x="120" y="1397"/>
                    <a:pt x="120" y="1373"/>
                  </a:cubicBezTo>
                  <a:cubicBezTo>
                    <a:pt x="270" y="1359"/>
                    <a:pt x="421" y="1360"/>
                    <a:pt x="571" y="1366"/>
                  </a:cubicBezTo>
                  <a:cubicBezTo>
                    <a:pt x="571" y="1392"/>
                    <a:pt x="571" y="1444"/>
                    <a:pt x="571" y="1469"/>
                  </a:cubicBezTo>
                  <a:cubicBezTo>
                    <a:pt x="420" y="1472"/>
                    <a:pt x="269" y="1472"/>
                    <a:pt x="119" y="1467"/>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19"/>
            <p:cNvSpPr>
              <a:spLocks noEditPoints="1"/>
            </p:cNvSpPr>
            <p:nvPr/>
          </p:nvSpPr>
          <p:spPr bwMode="gray">
            <a:xfrm flipV="1">
              <a:off x="8356023" y="3419477"/>
              <a:ext cx="136525" cy="368300"/>
            </a:xfrm>
            <a:custGeom>
              <a:avLst/>
              <a:gdLst/>
              <a:ahLst/>
              <a:cxnLst>
                <a:cxn ang="0">
                  <a:pos x="23" y="1918"/>
                </a:cxn>
                <a:cxn ang="0">
                  <a:pos x="689" y="1918"/>
                </a:cxn>
                <a:cxn ang="0">
                  <a:pos x="700" y="800"/>
                </a:cxn>
                <a:cxn ang="0">
                  <a:pos x="685" y="4"/>
                </a:cxn>
                <a:cxn ang="0">
                  <a:pos x="25" y="4"/>
                </a:cxn>
                <a:cxn ang="0">
                  <a:pos x="14" y="1400"/>
                </a:cxn>
                <a:cxn ang="0">
                  <a:pos x="23" y="1918"/>
                </a:cxn>
                <a:cxn ang="0">
                  <a:pos x="128" y="1811"/>
                </a:cxn>
                <a:cxn ang="0">
                  <a:pos x="128" y="1589"/>
                </a:cxn>
                <a:cxn ang="0">
                  <a:pos x="579" y="1590"/>
                </a:cxn>
                <a:cxn ang="0">
                  <a:pos x="579" y="1810"/>
                </a:cxn>
                <a:cxn ang="0">
                  <a:pos x="128" y="1811"/>
                </a:cxn>
                <a:cxn ang="0">
                  <a:pos x="127" y="1466"/>
                </a:cxn>
                <a:cxn ang="0">
                  <a:pos x="127" y="1364"/>
                </a:cxn>
                <a:cxn ang="0">
                  <a:pos x="580" y="1370"/>
                </a:cxn>
                <a:cxn ang="0">
                  <a:pos x="581" y="1464"/>
                </a:cxn>
                <a:cxn ang="0">
                  <a:pos x="127" y="1466"/>
                </a:cxn>
              </a:cxnLst>
              <a:rect l="0" t="0" r="r" b="b"/>
              <a:pathLst>
                <a:path w="716" h="1923">
                  <a:moveTo>
                    <a:pt x="23" y="1918"/>
                  </a:moveTo>
                  <a:cubicBezTo>
                    <a:pt x="245" y="1923"/>
                    <a:pt x="467" y="1923"/>
                    <a:pt x="689" y="1918"/>
                  </a:cubicBezTo>
                  <a:cubicBezTo>
                    <a:pt x="713" y="1546"/>
                    <a:pt x="695" y="1173"/>
                    <a:pt x="700" y="800"/>
                  </a:cubicBezTo>
                  <a:cubicBezTo>
                    <a:pt x="694" y="535"/>
                    <a:pt x="716" y="268"/>
                    <a:pt x="685" y="4"/>
                  </a:cubicBezTo>
                  <a:cubicBezTo>
                    <a:pt x="465" y="0"/>
                    <a:pt x="245" y="0"/>
                    <a:pt x="25" y="4"/>
                  </a:cubicBezTo>
                  <a:cubicBezTo>
                    <a:pt x="0" y="469"/>
                    <a:pt x="21" y="935"/>
                    <a:pt x="14" y="1400"/>
                  </a:cubicBezTo>
                  <a:cubicBezTo>
                    <a:pt x="14" y="1573"/>
                    <a:pt x="8" y="1746"/>
                    <a:pt x="23" y="1918"/>
                  </a:cubicBezTo>
                  <a:moveTo>
                    <a:pt x="128" y="1811"/>
                  </a:moveTo>
                  <a:cubicBezTo>
                    <a:pt x="126" y="1737"/>
                    <a:pt x="127" y="1663"/>
                    <a:pt x="128" y="1589"/>
                  </a:cubicBezTo>
                  <a:cubicBezTo>
                    <a:pt x="278" y="1590"/>
                    <a:pt x="428" y="1590"/>
                    <a:pt x="579" y="1590"/>
                  </a:cubicBezTo>
                  <a:cubicBezTo>
                    <a:pt x="578" y="1664"/>
                    <a:pt x="578" y="1737"/>
                    <a:pt x="579" y="1810"/>
                  </a:cubicBezTo>
                  <a:cubicBezTo>
                    <a:pt x="428" y="1811"/>
                    <a:pt x="278" y="1811"/>
                    <a:pt x="128" y="1811"/>
                  </a:cubicBezTo>
                  <a:moveTo>
                    <a:pt x="127" y="1466"/>
                  </a:moveTo>
                  <a:cubicBezTo>
                    <a:pt x="127" y="1441"/>
                    <a:pt x="127" y="1389"/>
                    <a:pt x="127" y="1364"/>
                  </a:cubicBezTo>
                  <a:cubicBezTo>
                    <a:pt x="278" y="1357"/>
                    <a:pt x="429" y="1356"/>
                    <a:pt x="580" y="1370"/>
                  </a:cubicBezTo>
                  <a:cubicBezTo>
                    <a:pt x="580" y="1393"/>
                    <a:pt x="581" y="1441"/>
                    <a:pt x="581" y="1464"/>
                  </a:cubicBezTo>
                  <a:cubicBezTo>
                    <a:pt x="430" y="1469"/>
                    <a:pt x="278" y="1469"/>
                    <a:pt x="127" y="146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0" name="Gruppieren 89"/>
          <p:cNvGrpSpPr/>
          <p:nvPr/>
        </p:nvGrpSpPr>
        <p:grpSpPr bwMode="gray">
          <a:xfrm>
            <a:off x="8223686" y="5445283"/>
            <a:ext cx="524905" cy="880836"/>
            <a:chOff x="9396670" y="2499740"/>
            <a:chExt cx="1097064" cy="1380727"/>
          </a:xfrm>
        </p:grpSpPr>
        <p:sp>
          <p:nvSpPr>
            <p:cNvPr id="81" name="Freeform 45"/>
            <p:cNvSpPr>
              <a:spLocks noChangeAspect="1" noEditPoints="1"/>
            </p:cNvSpPr>
            <p:nvPr/>
          </p:nvSpPr>
          <p:spPr bwMode="gray">
            <a:xfrm>
              <a:off x="9396670" y="2499740"/>
              <a:ext cx="1097064" cy="1380727"/>
            </a:xfrm>
            <a:custGeom>
              <a:avLst/>
              <a:gdLst>
                <a:gd name="T0" fmla="*/ 32 w 136"/>
                <a:gd name="T1" fmla="*/ 30 h 171"/>
                <a:gd name="T2" fmla="*/ 70 w 136"/>
                <a:gd name="T3" fmla="*/ 43 h 171"/>
                <a:gd name="T4" fmla="*/ 26 w 136"/>
                <a:gd name="T5" fmla="*/ 36 h 171"/>
                <a:gd name="T6" fmla="*/ 136 w 136"/>
                <a:gd name="T7" fmla="*/ 162 h 171"/>
                <a:gd name="T8" fmla="*/ 9 w 136"/>
                <a:gd name="T9" fmla="*/ 171 h 171"/>
                <a:gd name="T10" fmla="*/ 0 w 136"/>
                <a:gd name="T11" fmla="*/ 10 h 171"/>
                <a:gd name="T12" fmla="*/ 87 w 136"/>
                <a:gd name="T13" fmla="*/ 0 h 171"/>
                <a:gd name="T14" fmla="*/ 133 w 136"/>
                <a:gd name="T15" fmla="*/ 42 h 171"/>
                <a:gd name="T16" fmla="*/ 122 w 136"/>
                <a:gd name="T17" fmla="*/ 55 h 171"/>
                <a:gd name="T18" fmla="*/ 82 w 136"/>
                <a:gd name="T19" fmla="*/ 15 h 171"/>
                <a:gd name="T20" fmla="*/ 15 w 136"/>
                <a:gd name="T21" fmla="*/ 157 h 171"/>
                <a:gd name="T22" fmla="*/ 122 w 136"/>
                <a:gd name="T23" fmla="*/ 55 h 171"/>
                <a:gd name="T24" fmla="*/ 49 w 136"/>
                <a:gd name="T25" fmla="*/ 138 h 171"/>
                <a:gd name="T26" fmla="*/ 30 w 136"/>
                <a:gd name="T27" fmla="*/ 134 h 171"/>
                <a:gd name="T28" fmla="*/ 29 w 136"/>
                <a:gd name="T29" fmla="*/ 134 h 171"/>
                <a:gd name="T30" fmla="*/ 29 w 136"/>
                <a:gd name="T31" fmla="*/ 133 h 171"/>
                <a:gd name="T32" fmla="*/ 41 w 136"/>
                <a:gd name="T33" fmla="*/ 106 h 171"/>
                <a:gd name="T34" fmla="*/ 42 w 136"/>
                <a:gd name="T35" fmla="*/ 106 h 171"/>
                <a:gd name="T36" fmla="*/ 42 w 136"/>
                <a:gd name="T37" fmla="*/ 106 h 171"/>
                <a:gd name="T38" fmla="*/ 57 w 136"/>
                <a:gd name="T39" fmla="*/ 115 h 171"/>
                <a:gd name="T40" fmla="*/ 57 w 136"/>
                <a:gd name="T41" fmla="*/ 117 h 171"/>
                <a:gd name="T42" fmla="*/ 41 w 136"/>
                <a:gd name="T43" fmla="*/ 123 h 171"/>
                <a:gd name="T44" fmla="*/ 32 w 136"/>
                <a:gd name="T45" fmla="*/ 111 h 171"/>
                <a:gd name="T46" fmla="*/ 56 w 136"/>
                <a:gd name="T47" fmla="*/ 117 h 171"/>
                <a:gd name="T48" fmla="*/ 42 w 136"/>
                <a:gd name="T49" fmla="*/ 124 h 171"/>
                <a:gd name="T50" fmla="*/ 42 w 136"/>
                <a:gd name="T51" fmla="*/ 138 h 171"/>
                <a:gd name="T52" fmla="*/ 56 w 136"/>
                <a:gd name="T53" fmla="*/ 117 h 171"/>
                <a:gd name="T54" fmla="*/ 32 w 136"/>
                <a:gd name="T55" fmla="*/ 92 h 171"/>
                <a:gd name="T56" fmla="*/ 111 w 136"/>
                <a:gd name="T57" fmla="*/ 86 h 171"/>
                <a:gd name="T58" fmla="*/ 32 w 136"/>
                <a:gd name="T59" fmla="*/ 80 h 171"/>
                <a:gd name="T60" fmla="*/ 32 w 136"/>
                <a:gd name="T61" fmla="*/ 67 h 171"/>
                <a:gd name="T62" fmla="*/ 70 w 136"/>
                <a:gd name="T63" fmla="*/ 55 h 171"/>
                <a:gd name="T64" fmla="*/ 26 w 136"/>
                <a:gd name="T65" fmla="*/ 61 h 171"/>
                <a:gd name="T66" fmla="*/ 111 w 136"/>
                <a:gd name="T67" fmla="*/ 137 h 171"/>
                <a:gd name="T68" fmla="*/ 107 w 136"/>
                <a:gd name="T69" fmla="*/ 107 h 171"/>
                <a:gd name="T70" fmla="*/ 104 w 136"/>
                <a:gd name="T71" fmla="*/ 137 h 171"/>
                <a:gd name="T72" fmla="*/ 111 w 136"/>
                <a:gd name="T73" fmla="*/ 137 h 171"/>
                <a:gd name="T74" fmla="*/ 64 w 136"/>
                <a:gd name="T75" fmla="*/ 97 h 171"/>
                <a:gd name="T76" fmla="*/ 63 w 136"/>
                <a:gd name="T77" fmla="*/ 97 h 171"/>
                <a:gd name="T78" fmla="*/ 63 w 136"/>
                <a:gd name="T79" fmla="*/ 144 h 171"/>
                <a:gd name="T80" fmla="*/ 111 w 136"/>
                <a:gd name="T81" fmla="*/ 144 h 171"/>
                <a:gd name="T82" fmla="*/ 112 w 136"/>
                <a:gd name="T83" fmla="*/ 144 h 171"/>
                <a:gd name="T84" fmla="*/ 64 w 136"/>
                <a:gd name="T85" fmla="*/ 143 h 171"/>
                <a:gd name="T86" fmla="*/ 98 w 136"/>
                <a:gd name="T87" fmla="*/ 101 h 171"/>
                <a:gd name="T88" fmla="*/ 91 w 136"/>
                <a:gd name="T89" fmla="*/ 101 h 171"/>
                <a:gd name="T90" fmla="*/ 95 w 136"/>
                <a:gd name="T91" fmla="*/ 140 h 171"/>
                <a:gd name="T92" fmla="*/ 73 w 136"/>
                <a:gd name="T93" fmla="*/ 137 h 171"/>
                <a:gd name="T94" fmla="*/ 70 w 136"/>
                <a:gd name="T95" fmla="*/ 117 h 171"/>
                <a:gd name="T96" fmla="*/ 66 w 136"/>
                <a:gd name="T97" fmla="*/ 137 h 171"/>
                <a:gd name="T98" fmla="*/ 73 w 136"/>
                <a:gd name="T99" fmla="*/ 137 h 171"/>
                <a:gd name="T100" fmla="*/ 86 w 136"/>
                <a:gd name="T101" fmla="*/ 111 h 171"/>
                <a:gd name="T102" fmla="*/ 79 w 136"/>
                <a:gd name="T103" fmla="*/ 111 h 171"/>
                <a:gd name="T104" fmla="*/ 82 w 136"/>
                <a:gd name="T105" fmla="*/ 14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71">
                  <a:moveTo>
                    <a:pt x="26" y="36"/>
                  </a:moveTo>
                  <a:cubicBezTo>
                    <a:pt x="26" y="33"/>
                    <a:pt x="28" y="30"/>
                    <a:pt x="32" y="30"/>
                  </a:cubicBezTo>
                  <a:cubicBezTo>
                    <a:pt x="70" y="30"/>
                    <a:pt x="70" y="30"/>
                    <a:pt x="70" y="30"/>
                  </a:cubicBezTo>
                  <a:cubicBezTo>
                    <a:pt x="70" y="43"/>
                    <a:pt x="70" y="43"/>
                    <a:pt x="70" y="43"/>
                  </a:cubicBezTo>
                  <a:cubicBezTo>
                    <a:pt x="32" y="43"/>
                    <a:pt x="32" y="43"/>
                    <a:pt x="32" y="43"/>
                  </a:cubicBezTo>
                  <a:cubicBezTo>
                    <a:pt x="28" y="43"/>
                    <a:pt x="26" y="40"/>
                    <a:pt x="26" y="36"/>
                  </a:cubicBezTo>
                  <a:close/>
                  <a:moveTo>
                    <a:pt x="136" y="50"/>
                  </a:moveTo>
                  <a:cubicBezTo>
                    <a:pt x="136" y="162"/>
                    <a:pt x="136" y="162"/>
                    <a:pt x="136" y="162"/>
                  </a:cubicBezTo>
                  <a:cubicBezTo>
                    <a:pt x="136" y="167"/>
                    <a:pt x="132" y="171"/>
                    <a:pt x="127" y="171"/>
                  </a:cubicBezTo>
                  <a:cubicBezTo>
                    <a:pt x="9" y="171"/>
                    <a:pt x="9" y="171"/>
                    <a:pt x="9" y="171"/>
                  </a:cubicBezTo>
                  <a:cubicBezTo>
                    <a:pt x="4" y="171"/>
                    <a:pt x="0" y="167"/>
                    <a:pt x="0" y="162"/>
                  </a:cubicBezTo>
                  <a:cubicBezTo>
                    <a:pt x="0" y="10"/>
                    <a:pt x="0" y="10"/>
                    <a:pt x="0" y="10"/>
                  </a:cubicBezTo>
                  <a:cubicBezTo>
                    <a:pt x="0" y="5"/>
                    <a:pt x="4" y="0"/>
                    <a:pt x="9" y="0"/>
                  </a:cubicBezTo>
                  <a:cubicBezTo>
                    <a:pt x="87" y="0"/>
                    <a:pt x="87" y="0"/>
                    <a:pt x="87" y="0"/>
                  </a:cubicBezTo>
                  <a:cubicBezTo>
                    <a:pt x="90" y="0"/>
                    <a:pt x="93" y="2"/>
                    <a:pt x="95" y="4"/>
                  </a:cubicBezTo>
                  <a:cubicBezTo>
                    <a:pt x="133" y="42"/>
                    <a:pt x="133" y="42"/>
                    <a:pt x="133" y="42"/>
                  </a:cubicBezTo>
                  <a:cubicBezTo>
                    <a:pt x="135" y="44"/>
                    <a:pt x="136" y="47"/>
                    <a:pt x="136" y="50"/>
                  </a:cubicBezTo>
                  <a:close/>
                  <a:moveTo>
                    <a:pt x="122" y="55"/>
                  </a:moveTo>
                  <a:cubicBezTo>
                    <a:pt x="82" y="55"/>
                    <a:pt x="82" y="55"/>
                    <a:pt x="82" y="55"/>
                  </a:cubicBezTo>
                  <a:cubicBezTo>
                    <a:pt x="82" y="15"/>
                    <a:pt x="82" y="15"/>
                    <a:pt x="82" y="15"/>
                  </a:cubicBezTo>
                  <a:cubicBezTo>
                    <a:pt x="15" y="15"/>
                    <a:pt x="15" y="15"/>
                    <a:pt x="15" y="15"/>
                  </a:cubicBezTo>
                  <a:cubicBezTo>
                    <a:pt x="15" y="157"/>
                    <a:pt x="15" y="157"/>
                    <a:pt x="15" y="157"/>
                  </a:cubicBezTo>
                  <a:cubicBezTo>
                    <a:pt x="122" y="157"/>
                    <a:pt x="122" y="157"/>
                    <a:pt x="122" y="157"/>
                  </a:cubicBezTo>
                  <a:lnTo>
                    <a:pt x="122" y="55"/>
                  </a:lnTo>
                  <a:close/>
                  <a:moveTo>
                    <a:pt x="57" y="117"/>
                  </a:moveTo>
                  <a:cubicBezTo>
                    <a:pt x="61" y="125"/>
                    <a:pt x="57" y="134"/>
                    <a:pt x="49" y="138"/>
                  </a:cubicBezTo>
                  <a:cubicBezTo>
                    <a:pt x="47" y="139"/>
                    <a:pt x="44" y="140"/>
                    <a:pt x="42" y="140"/>
                  </a:cubicBezTo>
                  <a:cubicBezTo>
                    <a:pt x="37" y="140"/>
                    <a:pt x="33" y="138"/>
                    <a:pt x="30" y="134"/>
                  </a:cubicBezTo>
                  <a:cubicBezTo>
                    <a:pt x="30" y="135"/>
                    <a:pt x="30" y="135"/>
                    <a:pt x="30" y="135"/>
                  </a:cubicBezTo>
                  <a:cubicBezTo>
                    <a:pt x="29" y="134"/>
                    <a:pt x="29" y="134"/>
                    <a:pt x="29" y="134"/>
                  </a:cubicBezTo>
                  <a:cubicBezTo>
                    <a:pt x="29" y="134"/>
                    <a:pt x="29" y="134"/>
                    <a:pt x="29" y="134"/>
                  </a:cubicBezTo>
                  <a:cubicBezTo>
                    <a:pt x="29" y="133"/>
                    <a:pt x="29" y="133"/>
                    <a:pt x="29" y="133"/>
                  </a:cubicBezTo>
                  <a:cubicBezTo>
                    <a:pt x="23" y="127"/>
                    <a:pt x="24" y="116"/>
                    <a:pt x="31" y="110"/>
                  </a:cubicBezTo>
                  <a:cubicBezTo>
                    <a:pt x="34" y="108"/>
                    <a:pt x="37" y="107"/>
                    <a:pt x="41" y="106"/>
                  </a:cubicBezTo>
                  <a:cubicBezTo>
                    <a:pt x="41" y="106"/>
                    <a:pt x="41" y="106"/>
                    <a:pt x="41" y="106"/>
                  </a:cubicBezTo>
                  <a:cubicBezTo>
                    <a:pt x="42" y="106"/>
                    <a:pt x="42" y="106"/>
                    <a:pt x="42" y="106"/>
                  </a:cubicBezTo>
                  <a:cubicBezTo>
                    <a:pt x="42" y="106"/>
                    <a:pt x="42" y="106"/>
                    <a:pt x="42" y="106"/>
                  </a:cubicBezTo>
                  <a:cubicBezTo>
                    <a:pt x="42" y="106"/>
                    <a:pt x="42" y="106"/>
                    <a:pt x="42" y="106"/>
                  </a:cubicBezTo>
                  <a:cubicBezTo>
                    <a:pt x="49" y="107"/>
                    <a:pt x="54" y="110"/>
                    <a:pt x="57" y="115"/>
                  </a:cubicBezTo>
                  <a:cubicBezTo>
                    <a:pt x="57" y="115"/>
                    <a:pt x="57" y="115"/>
                    <a:pt x="57" y="115"/>
                  </a:cubicBezTo>
                  <a:cubicBezTo>
                    <a:pt x="57" y="116"/>
                    <a:pt x="57" y="116"/>
                    <a:pt x="57" y="116"/>
                  </a:cubicBezTo>
                  <a:cubicBezTo>
                    <a:pt x="57" y="117"/>
                    <a:pt x="57" y="117"/>
                    <a:pt x="57" y="117"/>
                  </a:cubicBezTo>
                  <a:close/>
                  <a:moveTo>
                    <a:pt x="30" y="133"/>
                  </a:moveTo>
                  <a:cubicBezTo>
                    <a:pt x="41" y="123"/>
                    <a:pt x="41" y="123"/>
                    <a:pt x="41" y="123"/>
                  </a:cubicBezTo>
                  <a:cubicBezTo>
                    <a:pt x="41" y="108"/>
                    <a:pt x="41" y="108"/>
                    <a:pt x="41" y="108"/>
                  </a:cubicBezTo>
                  <a:cubicBezTo>
                    <a:pt x="38" y="108"/>
                    <a:pt x="34" y="109"/>
                    <a:pt x="32" y="111"/>
                  </a:cubicBezTo>
                  <a:cubicBezTo>
                    <a:pt x="25" y="117"/>
                    <a:pt x="25" y="126"/>
                    <a:pt x="30" y="133"/>
                  </a:cubicBezTo>
                  <a:close/>
                  <a:moveTo>
                    <a:pt x="56" y="117"/>
                  </a:moveTo>
                  <a:cubicBezTo>
                    <a:pt x="47" y="121"/>
                    <a:pt x="47" y="121"/>
                    <a:pt x="47" y="121"/>
                  </a:cubicBezTo>
                  <a:cubicBezTo>
                    <a:pt x="42" y="124"/>
                    <a:pt x="42" y="124"/>
                    <a:pt x="42" y="124"/>
                  </a:cubicBezTo>
                  <a:cubicBezTo>
                    <a:pt x="31" y="134"/>
                    <a:pt x="31" y="134"/>
                    <a:pt x="31" y="134"/>
                  </a:cubicBezTo>
                  <a:cubicBezTo>
                    <a:pt x="34" y="137"/>
                    <a:pt x="38" y="138"/>
                    <a:pt x="42" y="138"/>
                  </a:cubicBezTo>
                  <a:cubicBezTo>
                    <a:pt x="44" y="138"/>
                    <a:pt x="46" y="138"/>
                    <a:pt x="48" y="137"/>
                  </a:cubicBezTo>
                  <a:cubicBezTo>
                    <a:pt x="56" y="133"/>
                    <a:pt x="59" y="125"/>
                    <a:pt x="56" y="117"/>
                  </a:cubicBezTo>
                  <a:close/>
                  <a:moveTo>
                    <a:pt x="26" y="86"/>
                  </a:moveTo>
                  <a:cubicBezTo>
                    <a:pt x="26" y="89"/>
                    <a:pt x="28" y="92"/>
                    <a:pt x="32" y="92"/>
                  </a:cubicBezTo>
                  <a:cubicBezTo>
                    <a:pt x="105" y="92"/>
                    <a:pt x="105" y="92"/>
                    <a:pt x="105" y="92"/>
                  </a:cubicBezTo>
                  <a:cubicBezTo>
                    <a:pt x="108" y="92"/>
                    <a:pt x="111" y="89"/>
                    <a:pt x="111" y="86"/>
                  </a:cubicBezTo>
                  <a:cubicBezTo>
                    <a:pt x="111" y="82"/>
                    <a:pt x="108" y="80"/>
                    <a:pt x="105" y="80"/>
                  </a:cubicBezTo>
                  <a:cubicBezTo>
                    <a:pt x="32" y="80"/>
                    <a:pt x="32" y="80"/>
                    <a:pt x="32" y="80"/>
                  </a:cubicBezTo>
                  <a:cubicBezTo>
                    <a:pt x="28" y="80"/>
                    <a:pt x="26" y="82"/>
                    <a:pt x="26" y="86"/>
                  </a:cubicBezTo>
                  <a:close/>
                  <a:moveTo>
                    <a:pt x="32" y="67"/>
                  </a:moveTo>
                  <a:cubicBezTo>
                    <a:pt x="70" y="67"/>
                    <a:pt x="70" y="67"/>
                    <a:pt x="70" y="67"/>
                  </a:cubicBezTo>
                  <a:cubicBezTo>
                    <a:pt x="70" y="55"/>
                    <a:pt x="70" y="55"/>
                    <a:pt x="70" y="55"/>
                  </a:cubicBezTo>
                  <a:cubicBezTo>
                    <a:pt x="32" y="55"/>
                    <a:pt x="32" y="55"/>
                    <a:pt x="32" y="55"/>
                  </a:cubicBezTo>
                  <a:cubicBezTo>
                    <a:pt x="28" y="55"/>
                    <a:pt x="26" y="58"/>
                    <a:pt x="26" y="61"/>
                  </a:cubicBezTo>
                  <a:cubicBezTo>
                    <a:pt x="26" y="64"/>
                    <a:pt x="28" y="67"/>
                    <a:pt x="32" y="67"/>
                  </a:cubicBezTo>
                  <a:close/>
                  <a:moveTo>
                    <a:pt x="111" y="137"/>
                  </a:moveTo>
                  <a:cubicBezTo>
                    <a:pt x="111" y="111"/>
                    <a:pt x="111" y="111"/>
                    <a:pt x="111" y="111"/>
                  </a:cubicBezTo>
                  <a:cubicBezTo>
                    <a:pt x="111" y="109"/>
                    <a:pt x="109" y="107"/>
                    <a:pt x="107" y="107"/>
                  </a:cubicBezTo>
                  <a:cubicBezTo>
                    <a:pt x="105" y="107"/>
                    <a:pt x="104" y="109"/>
                    <a:pt x="104" y="111"/>
                  </a:cubicBezTo>
                  <a:cubicBezTo>
                    <a:pt x="104" y="137"/>
                    <a:pt x="104" y="137"/>
                    <a:pt x="104" y="137"/>
                  </a:cubicBezTo>
                  <a:cubicBezTo>
                    <a:pt x="104" y="139"/>
                    <a:pt x="105" y="140"/>
                    <a:pt x="107" y="140"/>
                  </a:cubicBezTo>
                  <a:cubicBezTo>
                    <a:pt x="109" y="140"/>
                    <a:pt x="111" y="139"/>
                    <a:pt x="111" y="137"/>
                  </a:cubicBezTo>
                  <a:close/>
                  <a:moveTo>
                    <a:pt x="64" y="143"/>
                  </a:moveTo>
                  <a:cubicBezTo>
                    <a:pt x="64" y="97"/>
                    <a:pt x="64" y="97"/>
                    <a:pt x="64" y="97"/>
                  </a:cubicBezTo>
                  <a:cubicBezTo>
                    <a:pt x="64" y="96"/>
                    <a:pt x="64" y="96"/>
                    <a:pt x="63" y="96"/>
                  </a:cubicBezTo>
                  <a:cubicBezTo>
                    <a:pt x="63" y="96"/>
                    <a:pt x="63" y="96"/>
                    <a:pt x="63" y="97"/>
                  </a:cubicBezTo>
                  <a:cubicBezTo>
                    <a:pt x="63" y="144"/>
                    <a:pt x="63" y="144"/>
                    <a:pt x="63" y="144"/>
                  </a:cubicBezTo>
                  <a:cubicBezTo>
                    <a:pt x="63" y="144"/>
                    <a:pt x="63" y="144"/>
                    <a:pt x="63" y="144"/>
                  </a:cubicBezTo>
                  <a:cubicBezTo>
                    <a:pt x="63" y="144"/>
                    <a:pt x="63" y="144"/>
                    <a:pt x="63" y="144"/>
                  </a:cubicBezTo>
                  <a:cubicBezTo>
                    <a:pt x="111" y="144"/>
                    <a:pt x="111" y="144"/>
                    <a:pt x="111" y="144"/>
                  </a:cubicBezTo>
                  <a:cubicBezTo>
                    <a:pt x="111" y="144"/>
                    <a:pt x="111" y="144"/>
                    <a:pt x="111" y="144"/>
                  </a:cubicBezTo>
                  <a:cubicBezTo>
                    <a:pt x="111" y="144"/>
                    <a:pt x="112" y="144"/>
                    <a:pt x="112" y="144"/>
                  </a:cubicBezTo>
                  <a:cubicBezTo>
                    <a:pt x="112" y="143"/>
                    <a:pt x="111" y="143"/>
                    <a:pt x="111" y="143"/>
                  </a:cubicBezTo>
                  <a:lnTo>
                    <a:pt x="64" y="143"/>
                  </a:lnTo>
                  <a:close/>
                  <a:moveTo>
                    <a:pt x="98" y="137"/>
                  </a:moveTo>
                  <a:cubicBezTo>
                    <a:pt x="98" y="101"/>
                    <a:pt x="98" y="101"/>
                    <a:pt x="98" y="101"/>
                  </a:cubicBezTo>
                  <a:cubicBezTo>
                    <a:pt x="98" y="99"/>
                    <a:pt x="97" y="97"/>
                    <a:pt x="95" y="97"/>
                  </a:cubicBezTo>
                  <a:cubicBezTo>
                    <a:pt x="93" y="97"/>
                    <a:pt x="91" y="99"/>
                    <a:pt x="91" y="101"/>
                  </a:cubicBezTo>
                  <a:cubicBezTo>
                    <a:pt x="91" y="137"/>
                    <a:pt x="91" y="137"/>
                    <a:pt x="91" y="137"/>
                  </a:cubicBezTo>
                  <a:cubicBezTo>
                    <a:pt x="91" y="139"/>
                    <a:pt x="93" y="140"/>
                    <a:pt x="95" y="140"/>
                  </a:cubicBezTo>
                  <a:cubicBezTo>
                    <a:pt x="97" y="140"/>
                    <a:pt x="98" y="139"/>
                    <a:pt x="98" y="137"/>
                  </a:cubicBezTo>
                  <a:close/>
                  <a:moveTo>
                    <a:pt x="73" y="137"/>
                  </a:moveTo>
                  <a:cubicBezTo>
                    <a:pt x="73" y="121"/>
                    <a:pt x="73" y="121"/>
                    <a:pt x="73" y="121"/>
                  </a:cubicBezTo>
                  <a:cubicBezTo>
                    <a:pt x="73" y="119"/>
                    <a:pt x="72" y="117"/>
                    <a:pt x="70" y="117"/>
                  </a:cubicBezTo>
                  <a:cubicBezTo>
                    <a:pt x="68" y="117"/>
                    <a:pt x="66" y="119"/>
                    <a:pt x="66" y="121"/>
                  </a:cubicBezTo>
                  <a:cubicBezTo>
                    <a:pt x="66" y="137"/>
                    <a:pt x="66" y="137"/>
                    <a:pt x="66" y="137"/>
                  </a:cubicBezTo>
                  <a:cubicBezTo>
                    <a:pt x="66" y="139"/>
                    <a:pt x="68" y="140"/>
                    <a:pt x="70" y="140"/>
                  </a:cubicBezTo>
                  <a:cubicBezTo>
                    <a:pt x="72" y="140"/>
                    <a:pt x="73" y="139"/>
                    <a:pt x="73" y="137"/>
                  </a:cubicBezTo>
                  <a:close/>
                  <a:moveTo>
                    <a:pt x="86" y="137"/>
                  </a:moveTo>
                  <a:cubicBezTo>
                    <a:pt x="86" y="111"/>
                    <a:pt x="86" y="111"/>
                    <a:pt x="86" y="111"/>
                  </a:cubicBezTo>
                  <a:cubicBezTo>
                    <a:pt x="86" y="109"/>
                    <a:pt x="84" y="107"/>
                    <a:pt x="82" y="107"/>
                  </a:cubicBezTo>
                  <a:cubicBezTo>
                    <a:pt x="80" y="107"/>
                    <a:pt x="79" y="109"/>
                    <a:pt x="79" y="111"/>
                  </a:cubicBezTo>
                  <a:cubicBezTo>
                    <a:pt x="79" y="137"/>
                    <a:pt x="79" y="137"/>
                    <a:pt x="79" y="137"/>
                  </a:cubicBezTo>
                  <a:cubicBezTo>
                    <a:pt x="79" y="139"/>
                    <a:pt x="80" y="140"/>
                    <a:pt x="82" y="140"/>
                  </a:cubicBezTo>
                  <a:cubicBezTo>
                    <a:pt x="84" y="140"/>
                    <a:pt x="86" y="139"/>
                    <a:pt x="86"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Ellipse 82"/>
            <p:cNvSpPr/>
            <p:nvPr/>
          </p:nvSpPr>
          <p:spPr bwMode="gray">
            <a:xfrm>
              <a:off x="9597795" y="3361137"/>
              <a:ext cx="269028" cy="268504"/>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cxnSp>
          <p:nvCxnSpPr>
            <p:cNvPr id="84" name="Gerade Verbindung 83"/>
            <p:cNvCxnSpPr>
              <a:stCxn id="83" idx="0"/>
            </p:cNvCxnSpPr>
            <p:nvPr/>
          </p:nvCxnSpPr>
          <p:spPr bwMode="gray">
            <a:xfrm>
              <a:off x="9732309" y="3361137"/>
              <a:ext cx="0" cy="1342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bwMode="gray">
            <a:xfrm>
              <a:off x="9732309" y="3495389"/>
              <a:ext cx="118107" cy="60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bwMode="gray">
            <a:xfrm flipH="1">
              <a:off x="9612071" y="3495389"/>
              <a:ext cx="120239" cy="649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Freihandform 88"/>
            <p:cNvSpPr/>
            <p:nvPr/>
          </p:nvSpPr>
          <p:spPr bwMode="gray">
            <a:xfrm>
              <a:off x="9727224" y="3358944"/>
              <a:ext cx="139034" cy="193278"/>
            </a:xfrm>
            <a:custGeom>
              <a:avLst/>
              <a:gdLst>
                <a:gd name="connsiteX0" fmla="*/ 0 w 148856"/>
                <a:gd name="connsiteY0" fmla="*/ 0 h 207335"/>
                <a:gd name="connsiteX1" fmla="*/ 5316 w 148856"/>
                <a:gd name="connsiteY1" fmla="*/ 148856 h 207335"/>
                <a:gd name="connsiteX2" fmla="*/ 122274 w 148856"/>
                <a:gd name="connsiteY2" fmla="*/ 204677 h 207335"/>
                <a:gd name="connsiteX3" fmla="*/ 135565 w 148856"/>
                <a:gd name="connsiteY3" fmla="*/ 207335 h 207335"/>
                <a:gd name="connsiteX4" fmla="*/ 148856 w 148856"/>
                <a:gd name="connsiteY4" fmla="*/ 162147 h 207335"/>
                <a:gd name="connsiteX5" fmla="*/ 148856 w 148856"/>
                <a:gd name="connsiteY5" fmla="*/ 132907 h 207335"/>
                <a:gd name="connsiteX6" fmla="*/ 140881 w 148856"/>
                <a:gd name="connsiteY6" fmla="*/ 98351 h 207335"/>
                <a:gd name="connsiteX7" fmla="*/ 116958 w 148856"/>
                <a:gd name="connsiteY7" fmla="*/ 53163 h 207335"/>
                <a:gd name="connsiteX8" fmla="*/ 82402 w 148856"/>
                <a:gd name="connsiteY8" fmla="*/ 23923 h 207335"/>
                <a:gd name="connsiteX9" fmla="*/ 0 w 148856"/>
                <a:gd name="connsiteY9" fmla="*/ 0 h 207335"/>
                <a:gd name="connsiteX0" fmla="*/ 0 w 148856"/>
                <a:gd name="connsiteY0" fmla="*/ 0 h 207335"/>
                <a:gd name="connsiteX1" fmla="*/ 5316 w 148856"/>
                <a:gd name="connsiteY1" fmla="*/ 148856 h 207335"/>
                <a:gd name="connsiteX2" fmla="*/ 122274 w 148856"/>
                <a:gd name="connsiteY2" fmla="*/ 204677 h 207335"/>
                <a:gd name="connsiteX3" fmla="*/ 135565 w 148856"/>
                <a:gd name="connsiteY3" fmla="*/ 207335 h 207335"/>
                <a:gd name="connsiteX4" fmla="*/ 148856 w 148856"/>
                <a:gd name="connsiteY4" fmla="*/ 162147 h 207335"/>
                <a:gd name="connsiteX5" fmla="*/ 148856 w 148856"/>
                <a:gd name="connsiteY5" fmla="*/ 132907 h 207335"/>
                <a:gd name="connsiteX6" fmla="*/ 140881 w 148856"/>
                <a:gd name="connsiteY6" fmla="*/ 98351 h 207335"/>
                <a:gd name="connsiteX7" fmla="*/ 116958 w 148856"/>
                <a:gd name="connsiteY7" fmla="*/ 53163 h 207335"/>
                <a:gd name="connsiteX8" fmla="*/ 59978 w 148856"/>
                <a:gd name="connsiteY8" fmla="*/ 12389 h 207335"/>
                <a:gd name="connsiteX9" fmla="*/ 0 w 148856"/>
                <a:gd name="connsiteY9" fmla="*/ 0 h 20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56" h="207335">
                  <a:moveTo>
                    <a:pt x="0" y="0"/>
                  </a:moveTo>
                  <a:lnTo>
                    <a:pt x="5316" y="148856"/>
                  </a:lnTo>
                  <a:lnTo>
                    <a:pt x="122274" y="204677"/>
                  </a:lnTo>
                  <a:lnTo>
                    <a:pt x="135565" y="207335"/>
                  </a:lnTo>
                  <a:lnTo>
                    <a:pt x="148856" y="162147"/>
                  </a:lnTo>
                  <a:lnTo>
                    <a:pt x="148856" y="132907"/>
                  </a:lnTo>
                  <a:lnTo>
                    <a:pt x="140881" y="98351"/>
                  </a:lnTo>
                  <a:lnTo>
                    <a:pt x="116958" y="53163"/>
                  </a:lnTo>
                  <a:lnTo>
                    <a:pt x="59978" y="12389"/>
                  </a:lnTo>
                  <a:lnTo>
                    <a:pt x="0" y="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grpSp>
      <p:grpSp>
        <p:nvGrpSpPr>
          <p:cNvPr id="92" name="Gruppieren 91"/>
          <p:cNvGrpSpPr/>
          <p:nvPr/>
        </p:nvGrpSpPr>
        <p:grpSpPr bwMode="gray">
          <a:xfrm>
            <a:off x="4788038" y="5445280"/>
            <a:ext cx="795541" cy="810019"/>
            <a:chOff x="9393238" y="2422526"/>
            <a:chExt cx="1671637" cy="1344613"/>
          </a:xfrm>
          <a:solidFill>
            <a:schemeClr val="bg1"/>
          </a:solidFill>
        </p:grpSpPr>
        <p:sp>
          <p:nvSpPr>
            <p:cNvPr id="93" name="Freeform 7"/>
            <p:cNvSpPr>
              <a:spLocks/>
            </p:cNvSpPr>
            <p:nvPr/>
          </p:nvSpPr>
          <p:spPr bwMode="gray">
            <a:xfrm flipV="1">
              <a:off x="9393238" y="2422526"/>
              <a:ext cx="1520825" cy="1222375"/>
            </a:xfrm>
            <a:custGeom>
              <a:avLst/>
              <a:gdLst/>
              <a:ahLst/>
              <a:cxnLst>
                <a:cxn ang="0">
                  <a:pos x="476" y="3975"/>
                </a:cxn>
                <a:cxn ang="0">
                  <a:pos x="832" y="4524"/>
                </a:cxn>
                <a:cxn ang="0">
                  <a:pos x="2581" y="4524"/>
                </a:cxn>
                <a:cxn ang="0">
                  <a:pos x="2936" y="3975"/>
                </a:cxn>
                <a:cxn ang="0">
                  <a:pos x="7252" y="3974"/>
                </a:cxn>
                <a:cxn ang="0">
                  <a:pos x="7396" y="3880"/>
                </a:cxn>
                <a:cxn ang="0">
                  <a:pos x="7400" y="3333"/>
                </a:cxn>
                <a:cxn ang="0">
                  <a:pos x="1075" y="3332"/>
                </a:cxn>
                <a:cxn ang="0">
                  <a:pos x="775" y="3122"/>
                </a:cxn>
                <a:cxn ang="0">
                  <a:pos x="11" y="0"/>
                </a:cxn>
                <a:cxn ang="0">
                  <a:pos x="8" y="3804"/>
                </a:cxn>
                <a:cxn ang="0">
                  <a:pos x="96" y="3968"/>
                </a:cxn>
                <a:cxn ang="0">
                  <a:pos x="476" y="3975"/>
                </a:cxn>
              </a:cxnLst>
              <a:rect l="0" t="0" r="r" b="b"/>
              <a:pathLst>
                <a:path w="7406" h="4526">
                  <a:moveTo>
                    <a:pt x="476" y="3975"/>
                  </a:moveTo>
                  <a:cubicBezTo>
                    <a:pt x="595" y="4158"/>
                    <a:pt x="714" y="4341"/>
                    <a:pt x="832" y="4524"/>
                  </a:cubicBezTo>
                  <a:cubicBezTo>
                    <a:pt x="1415" y="4525"/>
                    <a:pt x="1998" y="4526"/>
                    <a:pt x="2581" y="4524"/>
                  </a:cubicBezTo>
                  <a:cubicBezTo>
                    <a:pt x="2699" y="4340"/>
                    <a:pt x="2817" y="4157"/>
                    <a:pt x="2936" y="3975"/>
                  </a:cubicBezTo>
                  <a:cubicBezTo>
                    <a:pt x="4375" y="3975"/>
                    <a:pt x="5813" y="3975"/>
                    <a:pt x="7252" y="3974"/>
                  </a:cubicBezTo>
                  <a:cubicBezTo>
                    <a:pt x="7315" y="3981"/>
                    <a:pt x="7384" y="3947"/>
                    <a:pt x="7396" y="3880"/>
                  </a:cubicBezTo>
                  <a:cubicBezTo>
                    <a:pt x="7406" y="3698"/>
                    <a:pt x="7397" y="3515"/>
                    <a:pt x="7400" y="3333"/>
                  </a:cubicBezTo>
                  <a:cubicBezTo>
                    <a:pt x="5292" y="3332"/>
                    <a:pt x="3183" y="3333"/>
                    <a:pt x="1075" y="3332"/>
                  </a:cubicBezTo>
                  <a:cubicBezTo>
                    <a:pt x="942" y="3339"/>
                    <a:pt x="808" y="3255"/>
                    <a:pt x="775" y="3122"/>
                  </a:cubicBezTo>
                  <a:cubicBezTo>
                    <a:pt x="516" y="2083"/>
                    <a:pt x="276" y="1038"/>
                    <a:pt x="11" y="0"/>
                  </a:cubicBezTo>
                  <a:cubicBezTo>
                    <a:pt x="5" y="1268"/>
                    <a:pt x="11" y="2536"/>
                    <a:pt x="8" y="3804"/>
                  </a:cubicBezTo>
                  <a:cubicBezTo>
                    <a:pt x="0" y="3870"/>
                    <a:pt x="22" y="3953"/>
                    <a:pt x="96" y="3968"/>
                  </a:cubicBezTo>
                  <a:cubicBezTo>
                    <a:pt x="222" y="3983"/>
                    <a:pt x="349" y="3971"/>
                    <a:pt x="476" y="397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8"/>
            <p:cNvSpPr>
              <a:spLocks/>
            </p:cNvSpPr>
            <p:nvPr/>
          </p:nvSpPr>
          <p:spPr bwMode="gray">
            <a:xfrm flipV="1">
              <a:off x="9432925" y="2806701"/>
              <a:ext cx="1631950" cy="960438"/>
            </a:xfrm>
            <a:custGeom>
              <a:avLst/>
              <a:gdLst/>
              <a:ahLst/>
              <a:cxnLst>
                <a:cxn ang="0">
                  <a:pos x="800" y="3360"/>
                </a:cxn>
                <a:cxn ang="0">
                  <a:pos x="1059" y="3544"/>
                </a:cxn>
                <a:cxn ang="0">
                  <a:pos x="7949" y="3544"/>
                </a:cxn>
                <a:cxn ang="0">
                  <a:pos x="7161" y="200"/>
                </a:cxn>
                <a:cxn ang="0">
                  <a:pos x="6919" y="9"/>
                </a:cxn>
                <a:cxn ang="0">
                  <a:pos x="144" y="9"/>
                </a:cxn>
                <a:cxn ang="0">
                  <a:pos x="0" y="126"/>
                </a:cxn>
                <a:cxn ang="0">
                  <a:pos x="55" y="375"/>
                </a:cxn>
                <a:cxn ang="0">
                  <a:pos x="800" y="3360"/>
                </a:cxn>
              </a:cxnLst>
              <a:rect l="0" t="0" r="r" b="b"/>
              <a:pathLst>
                <a:path w="7949" h="3554">
                  <a:moveTo>
                    <a:pt x="800" y="3360"/>
                  </a:moveTo>
                  <a:cubicBezTo>
                    <a:pt x="826" y="3476"/>
                    <a:pt x="943" y="3554"/>
                    <a:pt x="1059" y="3544"/>
                  </a:cubicBezTo>
                  <a:cubicBezTo>
                    <a:pt x="3356" y="3544"/>
                    <a:pt x="5652" y="3544"/>
                    <a:pt x="7949" y="3544"/>
                  </a:cubicBezTo>
                  <a:cubicBezTo>
                    <a:pt x="7687" y="2429"/>
                    <a:pt x="7424" y="1314"/>
                    <a:pt x="7161" y="200"/>
                  </a:cubicBezTo>
                  <a:cubicBezTo>
                    <a:pt x="7141" y="88"/>
                    <a:pt x="7033" y="0"/>
                    <a:pt x="6919" y="9"/>
                  </a:cubicBezTo>
                  <a:cubicBezTo>
                    <a:pt x="4661" y="9"/>
                    <a:pt x="2402" y="9"/>
                    <a:pt x="144" y="9"/>
                  </a:cubicBezTo>
                  <a:cubicBezTo>
                    <a:pt x="73" y="2"/>
                    <a:pt x="5" y="54"/>
                    <a:pt x="0" y="126"/>
                  </a:cubicBezTo>
                  <a:cubicBezTo>
                    <a:pt x="8" y="211"/>
                    <a:pt x="34" y="293"/>
                    <a:pt x="55" y="375"/>
                  </a:cubicBezTo>
                  <a:cubicBezTo>
                    <a:pt x="303" y="1370"/>
                    <a:pt x="551" y="2365"/>
                    <a:pt x="800" y="336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74923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Потери данных</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92696"/>
            <a:ext cx="5400600" cy="349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504" y="4725144"/>
            <a:ext cx="7533344" cy="1200329"/>
          </a:xfrm>
          <a:prstGeom prst="rect">
            <a:avLst/>
          </a:prstGeom>
          <a:noFill/>
        </p:spPr>
        <p:txBody>
          <a:bodyPr wrap="none" rtlCol="0">
            <a:spAutoFit/>
          </a:bodyPr>
          <a:lstStyle/>
          <a:p>
            <a:pPr marL="285750" indent="-285750">
              <a:buFont typeface="Wingdings" panose="05000000000000000000" pitchFamily="2" charset="2"/>
              <a:buChar char="q"/>
            </a:pPr>
            <a:r>
              <a:rPr lang="ru-RU" dirty="0" smtClean="0"/>
              <a:t>25% компаний теряли данные (</a:t>
            </a:r>
            <a:r>
              <a:rPr lang="en-US" dirty="0" smtClean="0"/>
              <a:t>Gartner)</a:t>
            </a:r>
          </a:p>
          <a:p>
            <a:pPr marL="285750" indent="-285750">
              <a:buFont typeface="Wingdings" panose="05000000000000000000" pitchFamily="2" charset="2"/>
              <a:buChar char="q"/>
            </a:pPr>
            <a:r>
              <a:rPr lang="en-US" dirty="0" smtClean="0"/>
              <a:t>$70 000 – </a:t>
            </a:r>
            <a:r>
              <a:rPr lang="ru-RU" dirty="0" smtClean="0"/>
              <a:t>средняя стоимость простоя</a:t>
            </a:r>
            <a:r>
              <a:rPr lang="en-US" dirty="0" smtClean="0"/>
              <a:t> (Gartner)</a:t>
            </a:r>
            <a:endParaRPr lang="ru-RU" dirty="0" smtClean="0"/>
          </a:p>
          <a:p>
            <a:pPr marL="285750" indent="-285750">
              <a:buFont typeface="Wingdings" panose="05000000000000000000" pitchFamily="2" charset="2"/>
              <a:buChar char="q"/>
            </a:pPr>
            <a:r>
              <a:rPr lang="ru-RU" dirty="0" smtClean="0"/>
              <a:t>70% компаний теряют бизнес при большой потере данных (</a:t>
            </a:r>
            <a:r>
              <a:rPr lang="en-US" dirty="0" smtClean="0"/>
              <a:t>PWC)</a:t>
            </a:r>
            <a:endParaRPr lang="ru-RU" dirty="0" smtClean="0"/>
          </a:p>
          <a:p>
            <a:pPr marL="285750" indent="-285750">
              <a:buFont typeface="Wingdings" panose="05000000000000000000" pitchFamily="2" charset="2"/>
              <a:buChar char="q"/>
            </a:pPr>
            <a:r>
              <a:rPr lang="en-US" dirty="0" smtClean="0"/>
              <a:t>74% </a:t>
            </a:r>
            <a:r>
              <a:rPr lang="ru-RU" dirty="0" smtClean="0"/>
              <a:t>не делают резервные копии виртуальных сред (</a:t>
            </a:r>
            <a:r>
              <a:rPr lang="en-US" dirty="0" smtClean="0"/>
              <a:t>Forrester</a:t>
            </a:r>
            <a:r>
              <a:rPr lang="ru-RU" dirty="0" smtClean="0"/>
              <a:t>)</a:t>
            </a:r>
            <a:r>
              <a:rPr lang="en-US" dirty="0" smtClean="0"/>
              <a:t> </a:t>
            </a:r>
            <a:endParaRPr lang="en-US" dirty="0"/>
          </a:p>
        </p:txBody>
      </p:sp>
    </p:spTree>
    <p:extLst>
      <p:ext uri="{BB962C8B-B14F-4D97-AF65-F5344CB8AC3E}">
        <p14:creationId xmlns:p14="http://schemas.microsoft.com/office/powerpoint/2010/main" val="1075084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Как мы храним данные</a:t>
            </a:r>
            <a:endParaRPr lang="en-US" dirty="0"/>
          </a:p>
        </p:txBody>
      </p:sp>
      <p:grpSp>
        <p:nvGrpSpPr>
          <p:cNvPr id="4" name="Group 3"/>
          <p:cNvGrpSpPr/>
          <p:nvPr/>
        </p:nvGrpSpPr>
        <p:grpSpPr>
          <a:xfrm>
            <a:off x="381766" y="1292129"/>
            <a:ext cx="2088232" cy="1420159"/>
            <a:chOff x="107504" y="836712"/>
            <a:chExt cx="2088232" cy="1420159"/>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9"/>
              <a:ext cx="2088232" cy="127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5576" y="836712"/>
              <a:ext cx="1062150" cy="369332"/>
            </a:xfrm>
            <a:prstGeom prst="rect">
              <a:avLst/>
            </a:prstGeom>
            <a:noFill/>
          </p:spPr>
          <p:txBody>
            <a:bodyPr wrap="none" rtlCol="0">
              <a:spAutoFit/>
            </a:bodyPr>
            <a:lstStyle/>
            <a:p>
              <a:r>
                <a:rPr lang="ru-RU" dirty="0" smtClean="0"/>
                <a:t>сервера</a:t>
              </a:r>
              <a:endParaRPr lang="en-US" dirty="0"/>
            </a:p>
          </p:txBody>
        </p:sp>
      </p:grpSp>
      <p:grpSp>
        <p:nvGrpSpPr>
          <p:cNvPr id="6" name="Group 5"/>
          <p:cNvGrpSpPr/>
          <p:nvPr/>
        </p:nvGrpSpPr>
        <p:grpSpPr>
          <a:xfrm>
            <a:off x="317122" y="4143176"/>
            <a:ext cx="2305050" cy="1963861"/>
            <a:chOff x="251520" y="3789040"/>
            <a:chExt cx="2305050" cy="1963861"/>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43176"/>
              <a:ext cx="23050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1560" y="3789040"/>
              <a:ext cx="1716175" cy="369332"/>
            </a:xfrm>
            <a:prstGeom prst="rect">
              <a:avLst/>
            </a:prstGeom>
            <a:noFill/>
          </p:spPr>
          <p:txBody>
            <a:bodyPr wrap="none" rtlCol="0">
              <a:spAutoFit/>
            </a:bodyPr>
            <a:lstStyle/>
            <a:p>
              <a:r>
                <a:rPr lang="en-US" dirty="0" smtClean="0"/>
                <a:t>NAS- </a:t>
              </a:r>
              <a:r>
                <a:rPr lang="ru-RU" dirty="0" smtClean="0"/>
                <a:t>системы</a:t>
              </a:r>
              <a:endParaRPr lang="en-US" dirty="0"/>
            </a:p>
          </p:txBody>
        </p:sp>
      </p:grpSp>
      <p:grpSp>
        <p:nvGrpSpPr>
          <p:cNvPr id="8" name="Group 7"/>
          <p:cNvGrpSpPr/>
          <p:nvPr/>
        </p:nvGrpSpPr>
        <p:grpSpPr>
          <a:xfrm>
            <a:off x="4542762" y="1405556"/>
            <a:ext cx="4152900" cy="1683782"/>
            <a:chOff x="2590493" y="2526780"/>
            <a:chExt cx="4152900" cy="1683782"/>
          </a:xfrm>
        </p:grpSpPr>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493" y="2896112"/>
              <a:ext cx="41529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40915" y="2526780"/>
              <a:ext cx="1652055" cy="369332"/>
            </a:xfrm>
            <a:prstGeom prst="rect">
              <a:avLst/>
            </a:prstGeom>
            <a:noFill/>
          </p:spPr>
          <p:txBody>
            <a:bodyPr wrap="none" rtlCol="0">
              <a:spAutoFit/>
            </a:bodyPr>
            <a:lstStyle/>
            <a:p>
              <a:r>
                <a:rPr lang="en-US" dirty="0" smtClean="0"/>
                <a:t>DAS-</a:t>
              </a:r>
              <a:r>
                <a:rPr lang="ru-RU" dirty="0" smtClean="0"/>
                <a:t>системы</a:t>
              </a:r>
              <a:endParaRPr lang="en-US" dirty="0"/>
            </a:p>
          </p:txBody>
        </p:sp>
      </p:grpSp>
      <p:grpSp>
        <p:nvGrpSpPr>
          <p:cNvPr id="10" name="Group 9"/>
          <p:cNvGrpSpPr/>
          <p:nvPr/>
        </p:nvGrpSpPr>
        <p:grpSpPr>
          <a:xfrm>
            <a:off x="4740831" y="3830762"/>
            <a:ext cx="3686175" cy="2244918"/>
            <a:chOff x="3919091" y="3646096"/>
            <a:chExt cx="3686175" cy="2244918"/>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091" y="4005064"/>
              <a:ext cx="36861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472768" y="3646096"/>
              <a:ext cx="649409" cy="369332"/>
            </a:xfrm>
            <a:prstGeom prst="rect">
              <a:avLst/>
            </a:prstGeom>
            <a:noFill/>
          </p:spPr>
          <p:txBody>
            <a:bodyPr wrap="none" rtlCol="0">
              <a:spAutoFit/>
            </a:bodyPr>
            <a:lstStyle/>
            <a:p>
              <a:r>
                <a:rPr lang="ru-RU" dirty="0" smtClean="0"/>
                <a:t>СХД</a:t>
              </a:r>
              <a:endParaRPr lang="en-US" dirty="0"/>
            </a:p>
          </p:txBody>
        </p:sp>
      </p:grpSp>
    </p:spTree>
    <p:extLst>
      <p:ext uri="{BB962C8B-B14F-4D97-AF65-F5344CB8AC3E}">
        <p14:creationId xmlns:p14="http://schemas.microsoft.com/office/powerpoint/2010/main" val="296078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Преимущества СХД</a:t>
            </a:r>
            <a:endParaRPr lang="en-US" dirty="0"/>
          </a:p>
        </p:txBody>
      </p:sp>
      <p:sp>
        <p:nvSpPr>
          <p:cNvPr id="3" name="Rectangle 2"/>
          <p:cNvSpPr/>
          <p:nvPr/>
        </p:nvSpPr>
        <p:spPr>
          <a:xfrm>
            <a:off x="263345" y="1052736"/>
            <a:ext cx="8496944" cy="5078313"/>
          </a:xfrm>
          <a:prstGeom prst="rect">
            <a:avLst/>
          </a:prstGeom>
        </p:spPr>
        <p:txBody>
          <a:bodyPr wrap="square">
            <a:spAutoFit/>
          </a:bodyPr>
          <a:lstStyle/>
          <a:p>
            <a:pPr marL="285750" indent="-285750" fontAlgn="ctr">
              <a:lnSpc>
                <a:spcPct val="150000"/>
              </a:lnSpc>
              <a:buFont typeface="Wingdings" panose="05000000000000000000" pitchFamily="2" charset="2"/>
              <a:buChar char="q"/>
            </a:pPr>
            <a:r>
              <a:rPr lang="ru-RU" dirty="0" smtClean="0"/>
              <a:t>В</a:t>
            </a:r>
            <a:r>
              <a:rPr lang="en-US" dirty="0" err="1" smtClean="0"/>
              <a:t>озможности</a:t>
            </a:r>
            <a:r>
              <a:rPr lang="en-US" dirty="0" smtClean="0"/>
              <a:t> </a:t>
            </a:r>
            <a:r>
              <a:rPr lang="en-US" dirty="0" err="1"/>
              <a:t>расширения</a:t>
            </a:r>
            <a:r>
              <a:rPr lang="en-US" dirty="0"/>
              <a:t> </a:t>
            </a:r>
            <a:r>
              <a:rPr lang="en-US" dirty="0" err="1"/>
              <a:t>объемов</a:t>
            </a:r>
            <a:r>
              <a:rPr lang="en-US" dirty="0"/>
              <a:t> </a:t>
            </a:r>
            <a:r>
              <a:rPr lang="en-US" dirty="0" err="1"/>
              <a:t>хранимых</a:t>
            </a:r>
            <a:r>
              <a:rPr lang="en-US" dirty="0"/>
              <a:t> </a:t>
            </a:r>
            <a:r>
              <a:rPr lang="en-US" dirty="0" err="1"/>
              <a:t>данных</a:t>
            </a:r>
            <a:r>
              <a:rPr lang="en-US" dirty="0" smtClean="0"/>
              <a:t>;</a:t>
            </a:r>
            <a:endParaRPr lang="ru-RU" dirty="0" smtClean="0"/>
          </a:p>
          <a:p>
            <a:pPr marL="285750" indent="-285750" fontAlgn="ctr">
              <a:lnSpc>
                <a:spcPct val="150000"/>
              </a:lnSpc>
              <a:buFont typeface="Wingdings" panose="05000000000000000000" pitchFamily="2" charset="2"/>
              <a:buChar char="q"/>
            </a:pPr>
            <a:r>
              <a:rPr lang="ru-RU" dirty="0" smtClean="0"/>
              <a:t>Утилизация дискового пространства</a:t>
            </a:r>
            <a:r>
              <a:rPr lang="en-US" dirty="0" smtClean="0"/>
              <a:t>;</a:t>
            </a:r>
            <a:endParaRPr lang="ru-RU" dirty="0" smtClean="0"/>
          </a:p>
          <a:p>
            <a:pPr marL="285750" indent="-285750" fontAlgn="ctr">
              <a:lnSpc>
                <a:spcPct val="150000"/>
              </a:lnSpc>
              <a:buFont typeface="Wingdings" panose="05000000000000000000" pitchFamily="2" charset="2"/>
              <a:buChar char="q"/>
            </a:pPr>
            <a:r>
              <a:rPr lang="ru-RU" dirty="0" smtClean="0"/>
              <a:t>Администрирование</a:t>
            </a:r>
            <a:r>
              <a:rPr lang="en-US" dirty="0" smtClean="0"/>
              <a:t>;</a:t>
            </a:r>
            <a:endParaRPr lang="ru-RU" dirty="0" smtClean="0"/>
          </a:p>
          <a:p>
            <a:pPr marL="285750" indent="-285750" fontAlgn="ctr">
              <a:lnSpc>
                <a:spcPct val="150000"/>
              </a:lnSpc>
              <a:buFont typeface="Wingdings" panose="05000000000000000000" pitchFamily="2" charset="2"/>
              <a:buChar char="q"/>
            </a:pPr>
            <a:r>
              <a:rPr lang="ru-RU" dirty="0" smtClean="0"/>
              <a:t>Б</a:t>
            </a:r>
            <a:r>
              <a:rPr lang="en-US" dirty="0" err="1" smtClean="0"/>
              <a:t>олее</a:t>
            </a:r>
            <a:r>
              <a:rPr lang="en-US" dirty="0" smtClean="0"/>
              <a:t> </a:t>
            </a:r>
            <a:r>
              <a:rPr lang="en-US" dirty="0" err="1"/>
              <a:t>высокая</a:t>
            </a:r>
            <a:r>
              <a:rPr lang="en-US" dirty="0"/>
              <a:t> </a:t>
            </a:r>
            <a:r>
              <a:rPr lang="en-US" dirty="0" err="1"/>
              <a:t>надежность</a:t>
            </a:r>
            <a:r>
              <a:rPr lang="en-US" dirty="0"/>
              <a:t> </a:t>
            </a:r>
            <a:r>
              <a:rPr lang="en-US" dirty="0" err="1"/>
              <a:t>системы</a:t>
            </a:r>
            <a:r>
              <a:rPr lang="en-US" dirty="0"/>
              <a:t> в </a:t>
            </a:r>
            <a:r>
              <a:rPr lang="en-US" dirty="0" err="1"/>
              <a:t>целом</a:t>
            </a:r>
            <a:r>
              <a:rPr lang="en-US" dirty="0" smtClean="0"/>
              <a:t>;</a:t>
            </a:r>
            <a:endParaRPr lang="ru-RU" dirty="0" smtClean="0"/>
          </a:p>
          <a:p>
            <a:pPr marL="285750" indent="-285750" fontAlgn="ctr">
              <a:lnSpc>
                <a:spcPct val="150000"/>
              </a:lnSpc>
              <a:buFont typeface="Wingdings" panose="05000000000000000000" pitchFamily="2" charset="2"/>
              <a:buChar char="q"/>
            </a:pPr>
            <a:r>
              <a:rPr lang="ru-RU" dirty="0" smtClean="0"/>
              <a:t>Б</a:t>
            </a:r>
            <a:r>
              <a:rPr lang="en-US" dirty="0" err="1" smtClean="0"/>
              <a:t>олее</a:t>
            </a:r>
            <a:r>
              <a:rPr lang="en-US" dirty="0" smtClean="0"/>
              <a:t> </a:t>
            </a:r>
            <a:r>
              <a:rPr lang="en-US" dirty="0" err="1"/>
              <a:t>эффективная</a:t>
            </a:r>
            <a:r>
              <a:rPr lang="en-US" dirty="0"/>
              <a:t> </a:t>
            </a:r>
            <a:r>
              <a:rPr lang="en-US" dirty="0" err="1"/>
              <a:t>организация</a:t>
            </a:r>
            <a:r>
              <a:rPr lang="en-US" dirty="0"/>
              <a:t> </a:t>
            </a:r>
            <a:r>
              <a:rPr lang="en-US" dirty="0" err="1"/>
              <a:t>резервного</a:t>
            </a:r>
            <a:r>
              <a:rPr lang="en-US" dirty="0"/>
              <a:t> </a:t>
            </a:r>
            <a:r>
              <a:rPr lang="en-US" dirty="0" err="1"/>
              <a:t>копирования</a:t>
            </a:r>
            <a:r>
              <a:rPr lang="en-US" dirty="0"/>
              <a:t> и </a:t>
            </a:r>
            <a:r>
              <a:rPr lang="en-US" dirty="0" err="1"/>
              <a:t>обслуживание</a:t>
            </a:r>
            <a:r>
              <a:rPr lang="en-US" dirty="0"/>
              <a:t> </a:t>
            </a:r>
            <a:r>
              <a:rPr lang="en-US" dirty="0" err="1"/>
              <a:t>данных</a:t>
            </a:r>
            <a:r>
              <a:rPr lang="en-US" dirty="0"/>
              <a:t>;</a:t>
            </a:r>
          </a:p>
          <a:p>
            <a:pPr marL="285750" indent="-285750" fontAlgn="ctr">
              <a:lnSpc>
                <a:spcPct val="150000"/>
              </a:lnSpc>
              <a:buFont typeface="Wingdings" panose="05000000000000000000" pitchFamily="2" charset="2"/>
              <a:buChar char="q"/>
            </a:pPr>
            <a:r>
              <a:rPr lang="en-US" dirty="0" err="1" smtClean="0"/>
              <a:t>разделение</a:t>
            </a:r>
            <a:r>
              <a:rPr lang="en-US" dirty="0" smtClean="0"/>
              <a:t> </a:t>
            </a:r>
            <a:r>
              <a:rPr lang="en-US" dirty="0" err="1"/>
              <a:t>финансовых</a:t>
            </a:r>
            <a:r>
              <a:rPr lang="en-US" dirty="0"/>
              <a:t> </a:t>
            </a:r>
            <a:r>
              <a:rPr lang="en-US" dirty="0" err="1"/>
              <a:t>затрат</a:t>
            </a:r>
            <a:r>
              <a:rPr lang="en-US" dirty="0"/>
              <a:t> </a:t>
            </a:r>
            <a:r>
              <a:rPr lang="en-US" dirty="0" err="1"/>
              <a:t>на</a:t>
            </a:r>
            <a:r>
              <a:rPr lang="en-US" dirty="0"/>
              <a:t> </a:t>
            </a:r>
            <a:r>
              <a:rPr lang="en-US" dirty="0" err="1"/>
              <a:t>покупку</a:t>
            </a:r>
            <a:r>
              <a:rPr lang="en-US" dirty="0"/>
              <a:t> </a:t>
            </a:r>
            <a:r>
              <a:rPr lang="en-US" dirty="0" err="1"/>
              <a:t>серверов</a:t>
            </a:r>
            <a:r>
              <a:rPr lang="en-US" dirty="0"/>
              <a:t> и </a:t>
            </a:r>
            <a:r>
              <a:rPr lang="en-US" dirty="0" err="1"/>
              <a:t>хранилищ</a:t>
            </a:r>
            <a:r>
              <a:rPr lang="en-US" dirty="0" smtClean="0"/>
              <a:t>;</a:t>
            </a:r>
            <a:endParaRPr lang="en-US" dirty="0"/>
          </a:p>
          <a:p>
            <a:pPr marL="285750" indent="-285750" fontAlgn="ctr">
              <a:lnSpc>
                <a:spcPct val="150000"/>
              </a:lnSpc>
              <a:buFont typeface="Wingdings" panose="05000000000000000000" pitchFamily="2" charset="2"/>
              <a:buChar char="q"/>
            </a:pPr>
            <a:r>
              <a:rPr lang="en-US" dirty="0" err="1"/>
              <a:t>легкая</a:t>
            </a:r>
            <a:r>
              <a:rPr lang="en-US" dirty="0"/>
              <a:t> </a:t>
            </a:r>
            <a:r>
              <a:rPr lang="en-US" dirty="0" err="1"/>
              <a:t>интеграция</a:t>
            </a:r>
            <a:r>
              <a:rPr lang="en-US" dirty="0"/>
              <a:t> в </a:t>
            </a:r>
            <a:r>
              <a:rPr lang="en-US" dirty="0" err="1"/>
              <a:t>гетерогенные</a:t>
            </a:r>
            <a:r>
              <a:rPr lang="en-US" dirty="0"/>
              <a:t> </a:t>
            </a:r>
            <a:r>
              <a:rPr lang="en-US" dirty="0" err="1"/>
              <a:t>сети</a:t>
            </a:r>
            <a:r>
              <a:rPr lang="en-US" dirty="0"/>
              <a:t>;</a:t>
            </a:r>
          </a:p>
          <a:p>
            <a:pPr marL="285750" indent="-285750" fontAlgn="ctr">
              <a:lnSpc>
                <a:spcPct val="150000"/>
              </a:lnSpc>
              <a:buFont typeface="Wingdings" panose="05000000000000000000" pitchFamily="2" charset="2"/>
              <a:buChar char="q"/>
            </a:pPr>
            <a:r>
              <a:rPr lang="en-US" dirty="0" err="1"/>
              <a:t>снижение</a:t>
            </a:r>
            <a:r>
              <a:rPr lang="en-US" dirty="0"/>
              <a:t> </a:t>
            </a:r>
            <a:r>
              <a:rPr lang="en-US" dirty="0" err="1"/>
              <a:t>риска</a:t>
            </a:r>
            <a:r>
              <a:rPr lang="en-US" dirty="0"/>
              <a:t> </a:t>
            </a:r>
            <a:r>
              <a:rPr lang="en-US" dirty="0" err="1"/>
              <a:t>перегрузки</a:t>
            </a:r>
            <a:r>
              <a:rPr lang="en-US" dirty="0"/>
              <a:t> </a:t>
            </a:r>
            <a:r>
              <a:rPr lang="en-US" dirty="0" err="1"/>
              <a:t>отдельного</a:t>
            </a:r>
            <a:r>
              <a:rPr lang="en-US" dirty="0"/>
              <a:t> </a:t>
            </a:r>
            <a:r>
              <a:rPr lang="en-US" dirty="0" err="1"/>
              <a:t>сервера</a:t>
            </a:r>
            <a:r>
              <a:rPr lang="en-US" dirty="0"/>
              <a:t> </a:t>
            </a:r>
            <a:r>
              <a:rPr lang="en-US" dirty="0" err="1"/>
              <a:t>или</a:t>
            </a:r>
            <a:r>
              <a:rPr lang="en-US" dirty="0"/>
              <a:t> </a:t>
            </a:r>
            <a:r>
              <a:rPr lang="en-US" dirty="0" err="1"/>
              <a:t>сети</a:t>
            </a:r>
            <a:r>
              <a:rPr lang="en-US" dirty="0"/>
              <a:t>;</a:t>
            </a:r>
          </a:p>
          <a:p>
            <a:pPr marL="285750" indent="-285750" fontAlgn="ctr">
              <a:lnSpc>
                <a:spcPct val="150000"/>
              </a:lnSpc>
              <a:buFont typeface="Wingdings" panose="05000000000000000000" pitchFamily="2" charset="2"/>
              <a:buChar char="q"/>
            </a:pPr>
            <a:r>
              <a:rPr lang="en-US" dirty="0" err="1"/>
              <a:t>удаление</a:t>
            </a:r>
            <a:r>
              <a:rPr lang="en-US" dirty="0"/>
              <a:t> </a:t>
            </a:r>
            <a:r>
              <a:rPr lang="en-US" dirty="0" err="1"/>
              <a:t>потока</a:t>
            </a:r>
            <a:r>
              <a:rPr lang="en-US" dirty="0"/>
              <a:t> </a:t>
            </a:r>
            <a:r>
              <a:rPr lang="en-US" dirty="0" err="1"/>
              <a:t>резервного</a:t>
            </a:r>
            <a:r>
              <a:rPr lang="en-US" dirty="0"/>
              <a:t> </a:t>
            </a:r>
            <a:r>
              <a:rPr lang="en-US" dirty="0" err="1"/>
              <a:t>копирования</a:t>
            </a:r>
            <a:r>
              <a:rPr lang="en-US" dirty="0"/>
              <a:t> </a:t>
            </a:r>
            <a:r>
              <a:rPr lang="en-US" dirty="0" err="1"/>
              <a:t>данных</a:t>
            </a:r>
            <a:r>
              <a:rPr lang="en-US" dirty="0"/>
              <a:t> </a:t>
            </a:r>
            <a:r>
              <a:rPr lang="en-US" dirty="0" err="1"/>
              <a:t>из</a:t>
            </a:r>
            <a:r>
              <a:rPr lang="en-US" dirty="0"/>
              <a:t> </a:t>
            </a:r>
            <a:r>
              <a:rPr lang="en-US" dirty="0" err="1"/>
              <a:t>локальной</a:t>
            </a:r>
            <a:r>
              <a:rPr lang="en-US" dirty="0"/>
              <a:t> </a:t>
            </a:r>
            <a:r>
              <a:rPr lang="en-US" dirty="0" err="1"/>
              <a:t>сети</a:t>
            </a:r>
            <a:r>
              <a:rPr lang="en-US" dirty="0"/>
              <a:t>;</a:t>
            </a:r>
          </a:p>
          <a:p>
            <a:pPr marL="285750" indent="-285750" fontAlgn="ctr">
              <a:lnSpc>
                <a:spcPct val="150000"/>
              </a:lnSpc>
              <a:buFont typeface="Wingdings" panose="05000000000000000000" pitchFamily="2" charset="2"/>
              <a:buChar char="q"/>
            </a:pPr>
            <a:r>
              <a:rPr lang="en-US" dirty="0" err="1"/>
              <a:t>резервное</a:t>
            </a:r>
            <a:r>
              <a:rPr lang="en-US" dirty="0"/>
              <a:t> </a:t>
            </a:r>
            <a:r>
              <a:rPr lang="en-US" dirty="0" err="1"/>
              <a:t>копирование</a:t>
            </a:r>
            <a:r>
              <a:rPr lang="en-US" dirty="0"/>
              <a:t> </a:t>
            </a:r>
            <a:r>
              <a:rPr lang="en-US" dirty="0" err="1"/>
              <a:t>без</a:t>
            </a:r>
            <a:r>
              <a:rPr lang="en-US" dirty="0"/>
              <a:t> </a:t>
            </a:r>
            <a:r>
              <a:rPr lang="en-US" dirty="0" err="1"/>
              <a:t>сервера</a:t>
            </a:r>
            <a:r>
              <a:rPr lang="en-US" dirty="0"/>
              <a:t>;</a:t>
            </a:r>
          </a:p>
          <a:p>
            <a:pPr marL="285750" indent="-285750" fontAlgn="ctr">
              <a:lnSpc>
                <a:spcPct val="150000"/>
              </a:lnSpc>
              <a:buFont typeface="Wingdings" panose="05000000000000000000" pitchFamily="2" charset="2"/>
              <a:buChar char="q"/>
            </a:pPr>
            <a:r>
              <a:rPr lang="en-US" dirty="0" err="1"/>
              <a:t>поддержка</a:t>
            </a:r>
            <a:r>
              <a:rPr lang="en-US" dirty="0"/>
              <a:t> </a:t>
            </a:r>
            <a:r>
              <a:rPr lang="en-US" dirty="0" err="1" smtClean="0"/>
              <a:t>кластеров</a:t>
            </a:r>
            <a:r>
              <a:rPr lang="ru-RU" dirty="0" smtClean="0"/>
              <a:t> и виртуализации</a:t>
            </a:r>
            <a:r>
              <a:rPr lang="en-US" dirty="0" smtClean="0"/>
              <a:t>.</a:t>
            </a:r>
            <a:endParaRPr lang="en-US" dirty="0"/>
          </a:p>
        </p:txBody>
      </p:sp>
    </p:spTree>
    <p:extLst>
      <p:ext uri="{BB962C8B-B14F-4D97-AF65-F5344CB8AC3E}">
        <p14:creationId xmlns:p14="http://schemas.microsoft.com/office/powerpoint/2010/main" val="3896065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CAPEX </a:t>
            </a:r>
            <a:r>
              <a:rPr lang="ru-RU" dirty="0" smtClean="0"/>
              <a:t>или </a:t>
            </a:r>
            <a:r>
              <a:rPr lang="en-US" dirty="0" smtClean="0"/>
              <a:t>OPEX</a:t>
            </a:r>
            <a:r>
              <a:rPr lang="ru-RU" dirty="0" smtClean="0"/>
              <a:t>?</a:t>
            </a:r>
            <a:endParaRPr lang="en-US" dirty="0"/>
          </a:p>
        </p:txBody>
      </p:sp>
      <p:sp>
        <p:nvSpPr>
          <p:cNvPr id="3" name="TextBox 2"/>
          <p:cNvSpPr txBox="1"/>
          <p:nvPr/>
        </p:nvSpPr>
        <p:spPr>
          <a:xfrm>
            <a:off x="467544" y="836712"/>
            <a:ext cx="6488186" cy="4801314"/>
          </a:xfrm>
          <a:prstGeom prst="rect">
            <a:avLst/>
          </a:prstGeom>
          <a:noFill/>
        </p:spPr>
        <p:txBody>
          <a:bodyPr wrap="none" rtlCol="0">
            <a:spAutoFit/>
          </a:bodyPr>
          <a:lstStyle/>
          <a:p>
            <a:endParaRPr lang="en-US" b="1" dirty="0" smtClean="0"/>
          </a:p>
          <a:p>
            <a:r>
              <a:rPr lang="en-US" b="1" dirty="0" smtClean="0"/>
              <a:t>CAPEX (Capital Expenditures)</a:t>
            </a:r>
            <a:endParaRPr lang="ru-RU" b="1" dirty="0" smtClean="0"/>
          </a:p>
          <a:p>
            <a:endParaRPr lang="en-US" b="1" dirty="0" smtClean="0"/>
          </a:p>
          <a:p>
            <a:pPr marL="285750" indent="-285750">
              <a:buFont typeface="Wingdings" panose="05000000000000000000" pitchFamily="2" charset="2"/>
              <a:buChar char="q"/>
            </a:pPr>
            <a:r>
              <a:rPr lang="en-US" dirty="0"/>
              <a:t>	</a:t>
            </a:r>
            <a:r>
              <a:rPr lang="ru-RU" dirty="0" smtClean="0"/>
              <a:t>Затраты на оборудование</a:t>
            </a:r>
          </a:p>
          <a:p>
            <a:pPr marL="285750" indent="-285750">
              <a:buFont typeface="Wingdings" panose="05000000000000000000" pitchFamily="2" charset="2"/>
              <a:buChar char="q"/>
            </a:pPr>
            <a:r>
              <a:rPr lang="ru-RU" dirty="0"/>
              <a:t>	</a:t>
            </a:r>
            <a:r>
              <a:rPr lang="ru-RU" dirty="0" smtClean="0"/>
              <a:t>ИБП, охлаждение</a:t>
            </a:r>
          </a:p>
          <a:p>
            <a:pPr marL="285750" indent="-285750">
              <a:buFont typeface="Wingdings" panose="05000000000000000000" pitchFamily="2" charset="2"/>
              <a:buChar char="q"/>
            </a:pPr>
            <a:r>
              <a:rPr lang="ru-RU" dirty="0"/>
              <a:t>	</a:t>
            </a:r>
            <a:r>
              <a:rPr lang="ru-RU" dirty="0" smtClean="0"/>
              <a:t>Лицензии на программное обеспечение</a:t>
            </a:r>
            <a:endParaRPr lang="en-US" dirty="0" smtClean="0"/>
          </a:p>
          <a:p>
            <a:endParaRPr lang="ru-RU" dirty="0" smtClean="0"/>
          </a:p>
          <a:p>
            <a:endParaRPr lang="en-US" b="1" dirty="0" smtClean="0"/>
          </a:p>
          <a:p>
            <a:endParaRPr lang="en-US" b="1" dirty="0"/>
          </a:p>
          <a:p>
            <a:endParaRPr lang="en-US" b="1" dirty="0" smtClean="0"/>
          </a:p>
          <a:p>
            <a:r>
              <a:rPr lang="en-US" b="1" dirty="0" smtClean="0"/>
              <a:t>OPEX (Operational Expenditures)</a:t>
            </a:r>
            <a:endParaRPr lang="ru-RU" b="1" dirty="0" smtClean="0"/>
          </a:p>
          <a:p>
            <a:endParaRPr lang="en-US" b="1" dirty="0" smtClean="0"/>
          </a:p>
          <a:p>
            <a:pPr marL="285750" indent="-285750">
              <a:buFont typeface="Wingdings" panose="05000000000000000000" pitchFamily="2" charset="2"/>
              <a:buChar char="q"/>
            </a:pPr>
            <a:r>
              <a:rPr lang="en-US" dirty="0"/>
              <a:t>	</a:t>
            </a:r>
            <a:r>
              <a:rPr lang="ru-RU" dirty="0" smtClean="0"/>
              <a:t>Площадь в ЦОД для размещения оборудования</a:t>
            </a:r>
          </a:p>
          <a:p>
            <a:pPr marL="285750" indent="-285750">
              <a:buFont typeface="Wingdings" panose="05000000000000000000" pitchFamily="2" charset="2"/>
              <a:buChar char="q"/>
            </a:pPr>
            <a:r>
              <a:rPr lang="ru-RU" dirty="0"/>
              <a:t>	</a:t>
            </a:r>
            <a:r>
              <a:rPr lang="ru-RU" dirty="0" smtClean="0"/>
              <a:t>Администрирование</a:t>
            </a:r>
          </a:p>
          <a:p>
            <a:pPr marL="285750" indent="-285750">
              <a:buFont typeface="Wingdings" panose="05000000000000000000" pitchFamily="2" charset="2"/>
              <a:buChar char="q"/>
            </a:pPr>
            <a:r>
              <a:rPr lang="ru-RU" dirty="0"/>
              <a:t>	</a:t>
            </a:r>
            <a:r>
              <a:rPr lang="ru-RU" dirty="0" smtClean="0"/>
              <a:t>Стоимость ввода в эксплуотацию новых сервисов</a:t>
            </a:r>
          </a:p>
          <a:p>
            <a:pPr marL="285750" indent="-285750">
              <a:buFont typeface="Wingdings" panose="05000000000000000000" pitchFamily="2" charset="2"/>
              <a:buChar char="q"/>
            </a:pPr>
            <a:r>
              <a:rPr lang="ru-RU" dirty="0"/>
              <a:t>	</a:t>
            </a:r>
            <a:r>
              <a:rPr lang="ru-RU" dirty="0" smtClean="0"/>
              <a:t>Электричество (питание и охлаждение)</a:t>
            </a:r>
          </a:p>
          <a:p>
            <a:pPr marL="285750" indent="-285750">
              <a:buFont typeface="Wingdings" panose="05000000000000000000" pitchFamily="2" charset="2"/>
              <a:buChar char="q"/>
            </a:pPr>
            <a:r>
              <a:rPr lang="ru-RU" dirty="0"/>
              <a:t>	</a:t>
            </a:r>
            <a:r>
              <a:rPr lang="ru-RU" dirty="0" smtClean="0"/>
              <a:t>Простои (аварийные и плановые)</a:t>
            </a:r>
            <a:endParaRPr lang="en-US" dirty="0"/>
          </a:p>
        </p:txBody>
      </p:sp>
    </p:spTree>
    <p:extLst>
      <p:ext uri="{BB962C8B-B14F-4D97-AF65-F5344CB8AC3E}">
        <p14:creationId xmlns:p14="http://schemas.microsoft.com/office/powerpoint/2010/main" val="1665820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0"/>
            <a:ext cx="7993012" cy="764704"/>
          </a:xfrm>
        </p:spPr>
        <p:txBody>
          <a:bodyPr/>
          <a:lstStyle/>
          <a:p>
            <a:r>
              <a:rPr lang="en-US" dirty="0" smtClean="0"/>
              <a:t>CAPEX – </a:t>
            </a:r>
            <a:r>
              <a:rPr lang="ru-RU" dirty="0" smtClean="0"/>
              <a:t>снижение затрат на оборудование</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99917"/>
            <a:ext cx="10287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10287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68960"/>
            <a:ext cx="10287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297" y="3874623"/>
            <a:ext cx="10287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75" y="4869160"/>
            <a:ext cx="10287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1362375" y="1228290"/>
            <a:ext cx="144016" cy="1017043"/>
            <a:chOff x="3491880" y="971797"/>
            <a:chExt cx="144016" cy="1017043"/>
          </a:xfrm>
        </p:grpSpPr>
        <p:sp>
          <p:nvSpPr>
            <p:cNvPr id="10" name="Rectangle 9"/>
            <p:cNvSpPr/>
            <p:nvPr/>
          </p:nvSpPr>
          <p:spPr bwMode="auto">
            <a:xfrm>
              <a:off x="3491880" y="1484784"/>
              <a:ext cx="144016" cy="50405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3491880" y="971797"/>
              <a:ext cx="144016" cy="504056"/>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19" name="Group 18"/>
          <p:cNvGrpSpPr/>
          <p:nvPr/>
        </p:nvGrpSpPr>
        <p:grpSpPr>
          <a:xfrm>
            <a:off x="2915816" y="1939428"/>
            <a:ext cx="144016" cy="1017043"/>
            <a:chOff x="3491880" y="971797"/>
            <a:chExt cx="144016" cy="1017043"/>
          </a:xfrm>
        </p:grpSpPr>
        <p:sp>
          <p:nvSpPr>
            <p:cNvPr id="20" name="Rectangle 19"/>
            <p:cNvSpPr/>
            <p:nvPr/>
          </p:nvSpPr>
          <p:spPr bwMode="auto">
            <a:xfrm>
              <a:off x="3491880" y="1025674"/>
              <a:ext cx="144016" cy="96316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3491880" y="971797"/>
              <a:ext cx="144016" cy="8415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23" name="Rectangle 22"/>
          <p:cNvSpPr/>
          <p:nvPr/>
        </p:nvSpPr>
        <p:spPr bwMode="auto">
          <a:xfrm>
            <a:off x="1402283" y="3554885"/>
            <a:ext cx="144016" cy="96316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25" name="Group 24"/>
          <p:cNvGrpSpPr/>
          <p:nvPr/>
        </p:nvGrpSpPr>
        <p:grpSpPr>
          <a:xfrm>
            <a:off x="2858824" y="4185251"/>
            <a:ext cx="144016" cy="1017043"/>
            <a:chOff x="3491880" y="971797"/>
            <a:chExt cx="144016" cy="1017043"/>
          </a:xfrm>
        </p:grpSpPr>
        <p:sp>
          <p:nvSpPr>
            <p:cNvPr id="26" name="Rectangle 25"/>
            <p:cNvSpPr/>
            <p:nvPr/>
          </p:nvSpPr>
          <p:spPr bwMode="auto">
            <a:xfrm>
              <a:off x="3491880" y="1223825"/>
              <a:ext cx="144016" cy="76501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3491880" y="971797"/>
              <a:ext cx="144016" cy="25202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28" name="Group 27"/>
          <p:cNvGrpSpPr/>
          <p:nvPr/>
        </p:nvGrpSpPr>
        <p:grpSpPr>
          <a:xfrm>
            <a:off x="1434383" y="5301207"/>
            <a:ext cx="144016" cy="1017044"/>
            <a:chOff x="3491880" y="971796"/>
            <a:chExt cx="144016" cy="1017044"/>
          </a:xfrm>
        </p:grpSpPr>
        <p:sp>
          <p:nvSpPr>
            <p:cNvPr id="29" name="Rectangle 28"/>
            <p:cNvSpPr/>
            <p:nvPr/>
          </p:nvSpPr>
          <p:spPr bwMode="auto">
            <a:xfrm>
              <a:off x="3491880" y="1223825"/>
              <a:ext cx="144016" cy="76501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3491880" y="971796"/>
              <a:ext cx="144016" cy="634535"/>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35" name="Group 34"/>
          <p:cNvGrpSpPr/>
          <p:nvPr/>
        </p:nvGrpSpPr>
        <p:grpSpPr>
          <a:xfrm>
            <a:off x="5004048" y="2245333"/>
            <a:ext cx="3686175" cy="2956961"/>
            <a:chOff x="5004048" y="2245333"/>
            <a:chExt cx="3686175" cy="2956961"/>
          </a:xfrm>
        </p:grpSpPr>
        <p:grpSp>
          <p:nvGrpSpPr>
            <p:cNvPr id="18" name="Group 17"/>
            <p:cNvGrpSpPr/>
            <p:nvPr/>
          </p:nvGrpSpPr>
          <p:grpSpPr>
            <a:xfrm>
              <a:off x="5004048" y="2641137"/>
              <a:ext cx="3686175" cy="2561157"/>
              <a:chOff x="5004048" y="2641137"/>
              <a:chExt cx="3686175" cy="2561157"/>
            </a:xfrm>
          </p:grpSpPr>
          <p:pic>
            <p:nvPicPr>
              <p:cNvPr id="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641137"/>
                <a:ext cx="36861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123219" y="4832962"/>
                <a:ext cx="1588897" cy="369332"/>
              </a:xfrm>
              <a:prstGeom prst="rect">
                <a:avLst/>
              </a:prstGeom>
              <a:noFill/>
            </p:spPr>
            <p:txBody>
              <a:bodyPr wrap="none" rtlCol="0">
                <a:spAutoFit/>
              </a:bodyPr>
              <a:lstStyle/>
              <a:p>
                <a:r>
                  <a:rPr lang="en-US" b="1" dirty="0" smtClean="0">
                    <a:solidFill>
                      <a:srgbClr val="FF0000"/>
                    </a:solidFill>
                  </a:rPr>
                  <a:t>&lt;</a:t>
                </a:r>
                <a:r>
                  <a:rPr lang="ru-RU" b="1" dirty="0" smtClean="0">
                    <a:solidFill>
                      <a:srgbClr val="FF0000"/>
                    </a:solidFill>
                  </a:rPr>
                  <a:t>1000К </a:t>
                </a:r>
                <a:r>
                  <a:rPr lang="en-US" b="1" dirty="0" smtClean="0">
                    <a:solidFill>
                      <a:srgbClr val="FF0000"/>
                    </a:solidFill>
                  </a:rPr>
                  <a:t>IOPS</a:t>
                </a:r>
                <a:endParaRPr lang="en-US" b="1" dirty="0">
                  <a:solidFill>
                    <a:srgbClr val="FF0000"/>
                  </a:solidFill>
                </a:endParaRPr>
              </a:p>
            </p:txBody>
          </p:sp>
        </p:grpSp>
        <p:sp>
          <p:nvSpPr>
            <p:cNvPr id="34" name="Rectangle 33"/>
            <p:cNvSpPr/>
            <p:nvPr/>
          </p:nvSpPr>
          <p:spPr bwMode="auto">
            <a:xfrm>
              <a:off x="5724128" y="2245333"/>
              <a:ext cx="1440160" cy="22955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7164288" y="2245400"/>
              <a:ext cx="1440160" cy="229555"/>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91644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1" descr="worldmap_japan_centric2"/>
          <p:cNvPicPr>
            <a:picLocks noChangeAspect="1" noChangeArrowheads="1"/>
          </p:cNvPicPr>
          <p:nvPr/>
        </p:nvPicPr>
        <p:blipFill>
          <a:blip r:embed="rId3" cstate="print"/>
          <a:srcRect/>
          <a:stretch>
            <a:fillRect/>
          </a:stretch>
        </p:blipFill>
        <p:spPr bwMode="auto">
          <a:xfrm>
            <a:off x="395288" y="765175"/>
            <a:ext cx="8126412" cy="5746750"/>
          </a:xfrm>
          <a:prstGeom prst="rect">
            <a:avLst/>
          </a:prstGeom>
          <a:noFill/>
          <a:ln w="9525">
            <a:noFill/>
            <a:miter lim="800000"/>
            <a:headEnd/>
            <a:tailEnd/>
          </a:ln>
        </p:spPr>
      </p:pic>
      <p:sp>
        <p:nvSpPr>
          <p:cNvPr id="19459" name="Rectangle 20"/>
          <p:cNvSpPr>
            <a:spLocks noChangeArrowheads="1"/>
          </p:cNvSpPr>
          <p:nvPr/>
        </p:nvSpPr>
        <p:spPr bwMode="auto">
          <a:xfrm>
            <a:off x="5181600" y="995363"/>
            <a:ext cx="2566988" cy="2854325"/>
          </a:xfrm>
          <a:prstGeom prst="rect">
            <a:avLst/>
          </a:prstGeom>
          <a:solidFill>
            <a:schemeClr val="bg1"/>
          </a:solidFill>
          <a:ln w="9525" algn="ctr">
            <a:solidFill>
              <a:srgbClr val="E36060"/>
            </a:solidFill>
            <a:round/>
            <a:headEnd/>
            <a:tailEnd/>
          </a:ln>
        </p:spPr>
        <p:txBody>
          <a:bodyPr wrap="none" anchor="ctr"/>
          <a:lstStyle/>
          <a:p>
            <a:pPr algn="ctr" fontAlgn="ctr"/>
            <a:endParaRPr lang="fr-FR"/>
          </a:p>
        </p:txBody>
      </p:sp>
      <p:sp>
        <p:nvSpPr>
          <p:cNvPr id="24" name="23 Marcador de número de diapositiva"/>
          <p:cNvSpPr>
            <a:spLocks noGrp="1"/>
          </p:cNvSpPr>
          <p:nvPr>
            <p:ph type="sldNum" sz="quarter" idx="10"/>
          </p:nvPr>
        </p:nvSpPr>
        <p:spPr/>
        <p:txBody>
          <a:bodyPr/>
          <a:lstStyle/>
          <a:p>
            <a:pPr>
              <a:defRPr/>
            </a:pPr>
            <a:fld id="{6A12E0E1-9A95-4CE3-9756-AB8E5AB1D0A9}" type="slidenum">
              <a:rPr lang="de-DE" altLang="ja-JP" smtClean="0"/>
              <a:pPr>
                <a:defRPr/>
              </a:pPr>
              <a:t>8</a:t>
            </a:fld>
            <a:endParaRPr lang="de-DE" altLang="ja-JP"/>
          </a:p>
        </p:txBody>
      </p:sp>
      <p:sp>
        <p:nvSpPr>
          <p:cNvPr id="19460" name="Titre 1"/>
          <p:cNvSpPr>
            <a:spLocks noGrp="1"/>
          </p:cNvSpPr>
          <p:nvPr>
            <p:ph type="title" idx="4294967295"/>
          </p:nvPr>
        </p:nvSpPr>
        <p:spPr>
          <a:xfrm>
            <a:off x="0" y="274638"/>
            <a:ext cx="8229600" cy="1143000"/>
          </a:xfrm>
        </p:spPr>
        <p:txBody>
          <a:bodyPr/>
          <a:lstStyle/>
          <a:p>
            <a:pPr eaLnBrk="1" hangingPunct="1"/>
            <a:r>
              <a:rPr lang="ru-RU" dirty="0" smtClean="0">
                <a:ea typeface="ＭＳ Ｐゴシック" pitchFamily="34" charset="-128"/>
              </a:rPr>
              <a:t>Настоящий японский бренд</a:t>
            </a:r>
            <a:r>
              <a:rPr lang="fr-FR" dirty="0" smtClean="0">
                <a:ea typeface="ＭＳ Ｐゴシック" pitchFamily="34" charset="-128"/>
              </a:rPr>
              <a:t>  </a:t>
            </a:r>
          </a:p>
        </p:txBody>
      </p:sp>
      <p:sp>
        <p:nvSpPr>
          <p:cNvPr id="7" name="Rectangle 16"/>
          <p:cNvSpPr>
            <a:spLocks noChangeArrowheads="1"/>
          </p:cNvSpPr>
          <p:nvPr/>
        </p:nvSpPr>
        <p:spPr bwMode="auto">
          <a:xfrm>
            <a:off x="428596" y="1124744"/>
            <a:ext cx="2491067" cy="417646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ctr">
              <a:defRPr/>
            </a:pPr>
            <a:endParaRPr lang="en-US" sz="1100" dirty="0">
              <a:solidFill>
                <a:schemeClr val="tx1"/>
              </a:solidFill>
            </a:endParaRPr>
          </a:p>
        </p:txBody>
      </p:sp>
      <p:sp>
        <p:nvSpPr>
          <p:cNvPr id="19464" name="ZoneTexte 39"/>
          <p:cNvSpPr txBox="1">
            <a:spLocks noChangeArrowheads="1"/>
          </p:cNvSpPr>
          <p:nvPr/>
        </p:nvSpPr>
        <p:spPr bwMode="auto">
          <a:xfrm>
            <a:off x="496888" y="1857375"/>
            <a:ext cx="2346325" cy="336550"/>
          </a:xfrm>
          <a:prstGeom prst="rect">
            <a:avLst/>
          </a:prstGeom>
          <a:solidFill>
            <a:srgbClr val="BFBFBF"/>
          </a:solidFill>
          <a:ln w="9525">
            <a:noFill/>
            <a:miter lim="800000"/>
            <a:headEnd/>
            <a:tailEnd/>
          </a:ln>
        </p:spPr>
        <p:txBody>
          <a:bodyPr>
            <a:spAutoFit/>
          </a:bodyPr>
          <a:lstStyle/>
          <a:p>
            <a:pPr fontAlgn="ctr"/>
            <a:r>
              <a:rPr lang="ru-RU" sz="1600" dirty="0" smtClean="0">
                <a:solidFill>
                  <a:schemeClr val="tx1"/>
                </a:solidFill>
                <a:latin typeface="Arial Narrow" pitchFamily="34" charset="0"/>
              </a:rPr>
              <a:t>Основан - </a:t>
            </a:r>
            <a:r>
              <a:rPr lang="fr-FR" sz="1600" dirty="0" smtClean="0">
                <a:solidFill>
                  <a:schemeClr val="tx1"/>
                </a:solidFill>
                <a:latin typeface="Arial Narrow" pitchFamily="34" charset="0"/>
              </a:rPr>
              <a:t> </a:t>
            </a:r>
            <a:r>
              <a:rPr lang="fr-FR" sz="1600" dirty="0">
                <a:solidFill>
                  <a:schemeClr val="tx1"/>
                </a:solidFill>
                <a:latin typeface="Arial Narrow" pitchFamily="34" charset="0"/>
              </a:rPr>
              <a:t>1935</a:t>
            </a:r>
          </a:p>
        </p:txBody>
      </p:sp>
      <p:sp>
        <p:nvSpPr>
          <p:cNvPr id="19465" name="ZoneTexte 40"/>
          <p:cNvSpPr txBox="1">
            <a:spLocks noChangeArrowheads="1"/>
          </p:cNvSpPr>
          <p:nvPr/>
        </p:nvSpPr>
        <p:spPr bwMode="auto">
          <a:xfrm>
            <a:off x="539552" y="1124744"/>
            <a:ext cx="2346325" cy="584775"/>
          </a:xfrm>
          <a:prstGeom prst="rect">
            <a:avLst/>
          </a:prstGeom>
          <a:solidFill>
            <a:srgbClr val="CD0000"/>
          </a:solidFill>
          <a:ln w="9525">
            <a:noFill/>
            <a:miter lim="800000"/>
            <a:headEnd/>
            <a:tailEnd/>
          </a:ln>
        </p:spPr>
        <p:txBody>
          <a:bodyPr>
            <a:spAutoFit/>
          </a:bodyPr>
          <a:lstStyle/>
          <a:p>
            <a:pPr fontAlgn="ctr"/>
            <a:r>
              <a:rPr lang="ru-RU" sz="1600" dirty="0" smtClean="0">
                <a:solidFill>
                  <a:schemeClr val="bg1"/>
                </a:solidFill>
                <a:latin typeface="Arial Narrow" pitchFamily="34" charset="0"/>
              </a:rPr>
              <a:t>Центральный офис</a:t>
            </a:r>
            <a:r>
              <a:rPr lang="fr-FR" sz="1600" dirty="0" smtClean="0">
                <a:solidFill>
                  <a:schemeClr val="bg1"/>
                </a:solidFill>
                <a:latin typeface="Arial Narrow" pitchFamily="34" charset="0"/>
              </a:rPr>
              <a:t>: </a:t>
            </a:r>
            <a:r>
              <a:rPr lang="ru-RU" sz="1600" dirty="0" smtClean="0">
                <a:solidFill>
                  <a:schemeClr val="bg1"/>
                </a:solidFill>
                <a:latin typeface="Arial Narrow" pitchFamily="34" charset="0"/>
              </a:rPr>
              <a:t>Токио, Япония</a:t>
            </a:r>
            <a:endParaRPr lang="fr-FR" sz="1600" dirty="0">
              <a:solidFill>
                <a:schemeClr val="bg1"/>
              </a:solidFill>
              <a:latin typeface="Arial Narrow" pitchFamily="34" charset="0"/>
            </a:endParaRPr>
          </a:p>
        </p:txBody>
      </p:sp>
      <p:sp>
        <p:nvSpPr>
          <p:cNvPr id="19466" name="ZoneTexte 40"/>
          <p:cNvSpPr txBox="1">
            <a:spLocks noChangeArrowheads="1"/>
          </p:cNvSpPr>
          <p:nvPr/>
        </p:nvSpPr>
        <p:spPr bwMode="auto">
          <a:xfrm>
            <a:off x="496888" y="3502025"/>
            <a:ext cx="2347912" cy="336550"/>
          </a:xfrm>
          <a:prstGeom prst="rect">
            <a:avLst/>
          </a:prstGeom>
          <a:solidFill>
            <a:srgbClr val="BFBFBF"/>
          </a:solidFill>
          <a:ln w="9525">
            <a:noFill/>
            <a:miter lim="800000"/>
            <a:headEnd/>
            <a:tailEnd/>
          </a:ln>
        </p:spPr>
        <p:txBody>
          <a:bodyPr>
            <a:spAutoFit/>
          </a:bodyPr>
          <a:lstStyle/>
          <a:p>
            <a:pPr fontAlgn="ctr"/>
            <a:r>
              <a:rPr lang="fr-FR" sz="1600" dirty="0" smtClean="0">
                <a:solidFill>
                  <a:schemeClr val="tx1"/>
                </a:solidFill>
                <a:latin typeface="Arial Narrow" pitchFamily="34" charset="0"/>
              </a:rPr>
              <a:t>R&amp;D: </a:t>
            </a:r>
            <a:r>
              <a:rPr lang="fr-FR" sz="1600" dirty="0">
                <a:solidFill>
                  <a:schemeClr val="tx1"/>
                </a:solidFill>
                <a:latin typeface="Arial Narrow" pitchFamily="34" charset="0"/>
              </a:rPr>
              <a:t>2.800 m$</a:t>
            </a:r>
          </a:p>
        </p:txBody>
      </p:sp>
      <p:cxnSp>
        <p:nvCxnSpPr>
          <p:cNvPr id="17" name="Connecteur en angle 16"/>
          <p:cNvCxnSpPr/>
          <p:nvPr/>
        </p:nvCxnSpPr>
        <p:spPr bwMode="auto">
          <a:xfrm rot="10800000" flipV="1">
            <a:off x="4364038" y="2181225"/>
            <a:ext cx="801687" cy="530225"/>
          </a:xfrm>
          <a:prstGeom prst="bentConnector3">
            <a:avLst>
              <a:gd name="adj1" fmla="val 50000"/>
            </a:avLst>
          </a:prstGeom>
          <a:gradFill rotWithShape="1">
            <a:gsLst>
              <a:gs pos="0">
                <a:srgbClr val="FFFFFF"/>
              </a:gs>
              <a:gs pos="100000">
                <a:srgbClr val="C8C8C8"/>
              </a:gs>
            </a:gsLst>
            <a:lin ang="5400000" scaled="1"/>
          </a:gradFill>
          <a:ln w="9525" cap="flat" cmpd="sng" algn="ctr">
            <a:solidFill>
              <a:schemeClr val="accent1">
                <a:lumMod val="75000"/>
              </a:schemeClr>
            </a:solidFill>
            <a:prstDash val="solid"/>
            <a:round/>
            <a:headEnd type="oval" w="med" len="med"/>
            <a:tailEnd type="oval" w="med" len="med"/>
          </a:ln>
          <a:effectLst/>
        </p:spPr>
      </p:cxnSp>
      <p:pic>
        <p:nvPicPr>
          <p:cNvPr id="19468" name="Picture 8" descr="Shiodome.png"/>
          <p:cNvPicPr>
            <a:picLocks noChangeAspect="1"/>
          </p:cNvPicPr>
          <p:nvPr/>
        </p:nvPicPr>
        <p:blipFill>
          <a:blip r:embed="rId4" cstate="print"/>
          <a:srcRect/>
          <a:stretch>
            <a:fillRect/>
          </a:stretch>
        </p:blipFill>
        <p:spPr bwMode="auto">
          <a:xfrm>
            <a:off x="5278438" y="1079500"/>
            <a:ext cx="2374900" cy="2687638"/>
          </a:xfrm>
          <a:prstGeom prst="rect">
            <a:avLst/>
          </a:prstGeom>
          <a:noFill/>
          <a:ln w="9525">
            <a:noFill/>
            <a:miter lim="800000"/>
            <a:headEnd/>
            <a:tailEnd/>
          </a:ln>
        </p:spPr>
      </p:pic>
      <p:sp>
        <p:nvSpPr>
          <p:cNvPr id="14350" name="Rectangle 6"/>
          <p:cNvSpPr>
            <a:spLocks noChangeArrowheads="1"/>
          </p:cNvSpPr>
          <p:nvPr/>
        </p:nvSpPr>
        <p:spPr bwMode="gray">
          <a:xfrm>
            <a:off x="5184775" y="3841750"/>
            <a:ext cx="2771775" cy="457200"/>
          </a:xfrm>
          <a:prstGeom prst="rect">
            <a:avLst/>
          </a:prstGeom>
          <a:noFill/>
          <a:ln w="9525" algn="ctr">
            <a:noFill/>
            <a:miter lim="800000"/>
            <a:headEnd/>
            <a:tailEnd/>
          </a:ln>
        </p:spPr>
        <p:txBody>
          <a:bodyPr>
            <a:spAutoFit/>
          </a:bodyPr>
          <a:lstStyle/>
          <a:p>
            <a:pPr algn="ctr" fontAlgn="ctr">
              <a:defRPr/>
            </a:pPr>
            <a:r>
              <a:rPr lang="ru-RU" altLang="zh-TW" sz="1200" dirty="0" smtClean="0">
                <a:solidFill>
                  <a:srgbClr val="F30903"/>
                </a:solidFill>
                <a:latin typeface="+mn-lt"/>
              </a:rPr>
              <a:t>Центральный офис </a:t>
            </a:r>
            <a:r>
              <a:rPr lang="en-US" altLang="zh-TW" sz="1200" dirty="0" smtClean="0">
                <a:solidFill>
                  <a:srgbClr val="F30903"/>
                </a:solidFill>
                <a:latin typeface="+mn-lt"/>
              </a:rPr>
              <a:t>Fujitsu</a:t>
            </a:r>
            <a:endParaRPr lang="en-US" altLang="zh-TW" sz="1200" dirty="0">
              <a:solidFill>
                <a:srgbClr val="F30903"/>
              </a:solidFill>
              <a:latin typeface="+mn-lt"/>
            </a:endParaRPr>
          </a:p>
          <a:p>
            <a:pPr algn="ctr" fontAlgn="ctr">
              <a:defRPr/>
            </a:pPr>
            <a:r>
              <a:rPr lang="ru-RU" altLang="zh-TW" sz="1200" dirty="0" smtClean="0">
                <a:solidFill>
                  <a:srgbClr val="F30903"/>
                </a:solidFill>
                <a:latin typeface="+mn-lt"/>
              </a:rPr>
              <a:t>Токио, Япония</a:t>
            </a:r>
            <a:endParaRPr lang="en-US" altLang="zh-TW" sz="1200" dirty="0">
              <a:solidFill>
                <a:srgbClr val="F30903"/>
              </a:solidFill>
              <a:latin typeface="+mn-lt"/>
            </a:endParaRPr>
          </a:p>
        </p:txBody>
      </p:sp>
      <p:sp>
        <p:nvSpPr>
          <p:cNvPr id="19470" name="ZoneTexte 39"/>
          <p:cNvSpPr txBox="1">
            <a:spLocks noChangeArrowheads="1"/>
          </p:cNvSpPr>
          <p:nvPr/>
        </p:nvSpPr>
        <p:spPr bwMode="auto">
          <a:xfrm>
            <a:off x="496888" y="2654300"/>
            <a:ext cx="2347912" cy="336550"/>
          </a:xfrm>
          <a:prstGeom prst="rect">
            <a:avLst/>
          </a:prstGeom>
          <a:solidFill>
            <a:srgbClr val="BFBFBF"/>
          </a:solidFill>
          <a:ln w="9525">
            <a:noFill/>
            <a:miter lim="800000"/>
            <a:headEnd/>
            <a:tailEnd/>
          </a:ln>
        </p:spPr>
        <p:txBody>
          <a:bodyPr>
            <a:spAutoFit/>
          </a:bodyPr>
          <a:lstStyle/>
          <a:p>
            <a:pPr fontAlgn="ctr"/>
            <a:r>
              <a:rPr lang="fr-FR" sz="1600" dirty="0">
                <a:solidFill>
                  <a:schemeClr val="tx1"/>
                </a:solidFill>
                <a:latin typeface="Arial Narrow" pitchFamily="34" charset="0"/>
              </a:rPr>
              <a:t>170.000 </a:t>
            </a:r>
            <a:r>
              <a:rPr lang="ru-RU" sz="1600" dirty="0" smtClean="0">
                <a:solidFill>
                  <a:schemeClr val="tx1"/>
                </a:solidFill>
                <a:latin typeface="Arial Narrow" pitchFamily="34" charset="0"/>
              </a:rPr>
              <a:t>сотрудников</a:t>
            </a:r>
            <a:endParaRPr lang="fr-FR" sz="1600" dirty="0">
              <a:solidFill>
                <a:schemeClr val="tx1"/>
              </a:solidFill>
              <a:latin typeface="Arial Narrow" pitchFamily="34" charset="0"/>
            </a:endParaRPr>
          </a:p>
        </p:txBody>
      </p:sp>
      <p:sp>
        <p:nvSpPr>
          <p:cNvPr id="19471" name="ZoneTexte 40"/>
          <p:cNvSpPr txBox="1">
            <a:spLocks noChangeArrowheads="1"/>
          </p:cNvSpPr>
          <p:nvPr/>
        </p:nvSpPr>
        <p:spPr bwMode="auto">
          <a:xfrm>
            <a:off x="496888" y="2263775"/>
            <a:ext cx="2347912" cy="336550"/>
          </a:xfrm>
          <a:prstGeom prst="rect">
            <a:avLst/>
          </a:prstGeom>
          <a:solidFill>
            <a:srgbClr val="BFBFBF"/>
          </a:solidFill>
          <a:ln w="9525">
            <a:noFill/>
            <a:miter lim="800000"/>
            <a:headEnd/>
            <a:tailEnd/>
          </a:ln>
        </p:spPr>
        <p:txBody>
          <a:bodyPr>
            <a:spAutoFit/>
          </a:bodyPr>
          <a:lstStyle/>
          <a:p>
            <a:pPr fontAlgn="ctr"/>
            <a:r>
              <a:rPr lang="ru-RU" sz="1600" dirty="0" smtClean="0">
                <a:solidFill>
                  <a:schemeClr val="tx1"/>
                </a:solidFill>
                <a:latin typeface="Arial Narrow" pitchFamily="34" charset="0"/>
              </a:rPr>
              <a:t>Страны присутствия - 100</a:t>
            </a:r>
            <a:endParaRPr lang="fr-FR" sz="1600" dirty="0">
              <a:solidFill>
                <a:schemeClr val="tx1"/>
              </a:solidFill>
              <a:latin typeface="Arial Narrow" pitchFamily="34" charset="0"/>
            </a:endParaRPr>
          </a:p>
        </p:txBody>
      </p:sp>
      <p:sp>
        <p:nvSpPr>
          <p:cNvPr id="19472" name="ZoneTexte 40"/>
          <p:cNvSpPr txBox="1">
            <a:spLocks noChangeArrowheads="1"/>
          </p:cNvSpPr>
          <p:nvPr/>
        </p:nvSpPr>
        <p:spPr bwMode="auto">
          <a:xfrm>
            <a:off x="500063" y="3929063"/>
            <a:ext cx="2347912" cy="581025"/>
          </a:xfrm>
          <a:prstGeom prst="rect">
            <a:avLst/>
          </a:prstGeom>
          <a:solidFill>
            <a:srgbClr val="BFBFBF"/>
          </a:solidFill>
          <a:ln w="9525">
            <a:noFill/>
            <a:miter lim="800000"/>
            <a:headEnd/>
            <a:tailEnd/>
          </a:ln>
        </p:spPr>
        <p:txBody>
          <a:bodyPr>
            <a:spAutoFit/>
          </a:bodyPr>
          <a:lstStyle/>
          <a:p>
            <a:pPr fontAlgn="ctr">
              <a:buFont typeface="Arial" pitchFamily="34" charset="0"/>
              <a:buNone/>
            </a:pPr>
            <a:r>
              <a:rPr lang="en-US" sz="1600" dirty="0" smtClean="0">
                <a:solidFill>
                  <a:schemeClr val="tx1"/>
                </a:solidFill>
                <a:latin typeface="Arial Narrow" pitchFamily="34" charset="0"/>
              </a:rPr>
              <a:t>R&amp;D </a:t>
            </a:r>
            <a:r>
              <a:rPr lang="ru-RU" sz="1600" dirty="0" smtClean="0">
                <a:solidFill>
                  <a:schemeClr val="tx1"/>
                </a:solidFill>
                <a:latin typeface="Arial Narrow" pitchFamily="34" charset="0"/>
              </a:rPr>
              <a:t>центры</a:t>
            </a:r>
            <a:r>
              <a:rPr lang="en-US" sz="1600" dirty="0" smtClean="0">
                <a:solidFill>
                  <a:schemeClr val="tx1"/>
                </a:solidFill>
                <a:latin typeface="Arial Narrow" pitchFamily="34" charset="0"/>
              </a:rPr>
              <a:t>: </a:t>
            </a:r>
            <a:r>
              <a:rPr lang="ru-RU" sz="1600" dirty="0" smtClean="0">
                <a:solidFill>
                  <a:schemeClr val="tx1"/>
                </a:solidFill>
                <a:latin typeface="Arial Narrow" pitchFamily="34" charset="0"/>
              </a:rPr>
              <a:t>Япония</a:t>
            </a:r>
            <a:r>
              <a:rPr lang="en-US" sz="1600" dirty="0" smtClean="0">
                <a:solidFill>
                  <a:schemeClr val="tx1"/>
                </a:solidFill>
                <a:latin typeface="Arial Narrow" pitchFamily="34" charset="0"/>
              </a:rPr>
              <a:t>, </a:t>
            </a:r>
            <a:r>
              <a:rPr lang="ru-RU" sz="1600" dirty="0" smtClean="0">
                <a:solidFill>
                  <a:schemeClr val="tx1"/>
                </a:solidFill>
                <a:latin typeface="Arial Narrow" pitchFamily="34" charset="0"/>
              </a:rPr>
              <a:t>США</a:t>
            </a:r>
            <a:r>
              <a:rPr lang="en-US" sz="1600" dirty="0" smtClean="0">
                <a:solidFill>
                  <a:schemeClr val="tx1"/>
                </a:solidFill>
                <a:latin typeface="Arial Narrow" pitchFamily="34" charset="0"/>
              </a:rPr>
              <a:t>, </a:t>
            </a:r>
            <a:r>
              <a:rPr lang="ru-RU" sz="1600" dirty="0" smtClean="0">
                <a:solidFill>
                  <a:schemeClr val="tx1"/>
                </a:solidFill>
                <a:latin typeface="Arial Narrow" pitchFamily="34" charset="0"/>
              </a:rPr>
              <a:t>Англия</a:t>
            </a:r>
            <a:r>
              <a:rPr lang="en-US" sz="1600" dirty="0" smtClean="0">
                <a:solidFill>
                  <a:schemeClr val="tx1"/>
                </a:solidFill>
                <a:latin typeface="Arial Narrow" pitchFamily="34" charset="0"/>
              </a:rPr>
              <a:t>, </a:t>
            </a:r>
            <a:r>
              <a:rPr lang="ru-RU" sz="1600" dirty="0" smtClean="0">
                <a:solidFill>
                  <a:schemeClr val="tx1"/>
                </a:solidFill>
                <a:latin typeface="Arial Narrow" pitchFamily="34" charset="0"/>
              </a:rPr>
              <a:t>Китай</a:t>
            </a:r>
            <a:r>
              <a:rPr lang="en-US" sz="1600" dirty="0" smtClean="0">
                <a:solidFill>
                  <a:schemeClr val="tx1"/>
                </a:solidFill>
                <a:latin typeface="Arial Narrow" pitchFamily="34" charset="0"/>
              </a:rPr>
              <a:t>, </a:t>
            </a:r>
            <a:r>
              <a:rPr lang="ru-RU" sz="1600" dirty="0" smtClean="0">
                <a:solidFill>
                  <a:schemeClr val="tx1"/>
                </a:solidFill>
                <a:latin typeface="Arial Narrow" pitchFamily="34" charset="0"/>
              </a:rPr>
              <a:t>Германия</a:t>
            </a:r>
            <a:endParaRPr lang="en-US" sz="1600" dirty="0">
              <a:solidFill>
                <a:schemeClr val="tx1"/>
              </a:solidFill>
              <a:latin typeface="Arial Narrow" pitchFamily="34" charset="0"/>
            </a:endParaRPr>
          </a:p>
        </p:txBody>
      </p:sp>
      <p:sp>
        <p:nvSpPr>
          <p:cNvPr id="19473" name="ZoneTexte 40"/>
          <p:cNvSpPr txBox="1">
            <a:spLocks noChangeArrowheads="1"/>
          </p:cNvSpPr>
          <p:nvPr/>
        </p:nvSpPr>
        <p:spPr bwMode="auto">
          <a:xfrm>
            <a:off x="500063" y="4576763"/>
            <a:ext cx="2347912" cy="581025"/>
          </a:xfrm>
          <a:prstGeom prst="rect">
            <a:avLst/>
          </a:prstGeom>
          <a:solidFill>
            <a:srgbClr val="BFBFBF"/>
          </a:solidFill>
          <a:ln w="9525">
            <a:noFill/>
            <a:miter lim="800000"/>
            <a:headEnd/>
            <a:tailEnd/>
          </a:ln>
        </p:spPr>
        <p:txBody>
          <a:bodyPr>
            <a:spAutoFit/>
          </a:bodyPr>
          <a:lstStyle/>
          <a:p>
            <a:pPr fontAlgn="ctr">
              <a:buFont typeface="Arial" pitchFamily="34" charset="0"/>
              <a:buNone/>
            </a:pPr>
            <a:r>
              <a:rPr lang="ru-RU" sz="1600" dirty="0" smtClean="0">
                <a:solidFill>
                  <a:schemeClr val="tx1"/>
                </a:solidFill>
                <a:latin typeface="Arial Narrow" pitchFamily="34" charset="0"/>
              </a:rPr>
              <a:t>Производство</a:t>
            </a:r>
            <a:r>
              <a:rPr lang="en-US" sz="1600" dirty="0" smtClean="0">
                <a:solidFill>
                  <a:schemeClr val="tx1"/>
                </a:solidFill>
                <a:latin typeface="Arial Narrow" pitchFamily="34" charset="0"/>
              </a:rPr>
              <a:t>: </a:t>
            </a:r>
            <a:r>
              <a:rPr lang="ru-RU" sz="1600" dirty="0" smtClean="0">
                <a:solidFill>
                  <a:schemeClr val="tx1"/>
                </a:solidFill>
                <a:latin typeface="Arial Narrow" pitchFamily="34" charset="0"/>
              </a:rPr>
              <a:t>Япония</a:t>
            </a:r>
            <a:r>
              <a:rPr lang="en-US" sz="1600" dirty="0" smtClean="0">
                <a:solidFill>
                  <a:schemeClr val="tx1"/>
                </a:solidFill>
                <a:latin typeface="Arial Narrow" pitchFamily="34" charset="0"/>
              </a:rPr>
              <a:t>, </a:t>
            </a:r>
            <a:r>
              <a:rPr lang="ru-RU" sz="1600" dirty="0" smtClean="0">
                <a:solidFill>
                  <a:schemeClr val="tx1"/>
                </a:solidFill>
                <a:latin typeface="Arial Narrow" pitchFamily="34" charset="0"/>
              </a:rPr>
              <a:t>Европа</a:t>
            </a:r>
            <a:r>
              <a:rPr lang="en-US" sz="1600" dirty="0" smtClean="0">
                <a:solidFill>
                  <a:schemeClr val="tx1"/>
                </a:solidFill>
                <a:latin typeface="Arial Narrow" pitchFamily="34" charset="0"/>
              </a:rPr>
              <a:t>, </a:t>
            </a:r>
            <a:r>
              <a:rPr lang="ru-RU" sz="1600" dirty="0" smtClean="0">
                <a:solidFill>
                  <a:schemeClr val="tx1"/>
                </a:solidFill>
                <a:latin typeface="Arial Narrow" pitchFamily="34" charset="0"/>
              </a:rPr>
              <a:t>США</a:t>
            </a:r>
            <a:endParaRPr lang="en-US" sz="1600" dirty="0">
              <a:solidFill>
                <a:schemeClr val="tx1"/>
              </a:solidFill>
              <a:latin typeface="Arial Narrow" pitchFamily="34" charset="0"/>
            </a:endParaRPr>
          </a:p>
        </p:txBody>
      </p:sp>
      <p:sp>
        <p:nvSpPr>
          <p:cNvPr id="14366" name="Text Box 4"/>
          <p:cNvSpPr txBox="1">
            <a:spLocks noChangeArrowheads="1"/>
          </p:cNvSpPr>
          <p:nvPr/>
        </p:nvSpPr>
        <p:spPr bwMode="auto">
          <a:xfrm>
            <a:off x="71438" y="6381750"/>
            <a:ext cx="7945437" cy="200025"/>
          </a:xfrm>
          <a:prstGeom prst="rect">
            <a:avLst/>
          </a:prstGeom>
          <a:noFill/>
          <a:ln w="9525">
            <a:noFill/>
            <a:miter lim="800000"/>
            <a:headEnd/>
            <a:tailEnd/>
          </a:ln>
        </p:spPr>
        <p:txBody>
          <a:bodyPr>
            <a:spAutoFit/>
          </a:bodyPr>
          <a:lstStyle/>
          <a:p>
            <a:pPr fontAlgn="ctr">
              <a:defRPr/>
            </a:pPr>
            <a:r>
              <a:rPr lang="en-US" altLang="ja-JP" sz="700" dirty="0" smtClean="0">
                <a:solidFill>
                  <a:schemeClr val="tx1"/>
                </a:solidFill>
                <a:latin typeface="+mn-lt"/>
              </a:rPr>
              <a:t>* </a:t>
            </a:r>
            <a:r>
              <a:rPr lang="ru-RU" altLang="ja-JP" sz="700" dirty="0" smtClean="0">
                <a:solidFill>
                  <a:schemeClr val="tx1"/>
                </a:solidFill>
                <a:latin typeface="+mn-lt"/>
              </a:rPr>
              <a:t>консолидированные показатели </a:t>
            </a:r>
            <a:r>
              <a:rPr lang="en-US" altLang="ja-JP" sz="700" dirty="0" smtClean="0">
                <a:solidFill>
                  <a:schemeClr val="tx1"/>
                </a:solidFill>
                <a:latin typeface="+mn-lt"/>
              </a:rPr>
              <a:t> </a:t>
            </a:r>
            <a:r>
              <a:rPr lang="ru-RU" altLang="ja-JP" sz="700" dirty="0" smtClean="0">
                <a:solidFill>
                  <a:schemeClr val="tx1"/>
                </a:solidFill>
                <a:latin typeface="+mn-lt"/>
              </a:rPr>
              <a:t>за финансовый год, заканчивающийся </a:t>
            </a:r>
            <a:r>
              <a:rPr lang="en-US" altLang="ja-JP" sz="700" dirty="0" smtClean="0">
                <a:solidFill>
                  <a:schemeClr val="tx1"/>
                </a:solidFill>
                <a:latin typeface="+mn-lt"/>
              </a:rPr>
              <a:t>31</a:t>
            </a:r>
            <a:r>
              <a:rPr lang="ru-RU" altLang="ja-JP" sz="700" dirty="0" smtClean="0">
                <a:solidFill>
                  <a:schemeClr val="tx1"/>
                </a:solidFill>
                <a:latin typeface="+mn-lt"/>
              </a:rPr>
              <a:t>.03.</a:t>
            </a:r>
            <a:r>
              <a:rPr lang="en-US" altLang="ja-JP" sz="700" dirty="0" smtClean="0">
                <a:solidFill>
                  <a:schemeClr val="tx1"/>
                </a:solidFill>
                <a:latin typeface="+mn-lt"/>
              </a:rPr>
              <a:t>2012</a:t>
            </a:r>
            <a:endParaRPr lang="en-US" altLang="ja-JP" sz="700" dirty="0">
              <a:solidFill>
                <a:schemeClr val="tx1"/>
              </a:solidFill>
              <a:latin typeface="+mn-lt"/>
            </a:endParaRPr>
          </a:p>
        </p:txBody>
      </p:sp>
      <p:sp>
        <p:nvSpPr>
          <p:cNvPr id="19477" name="ZoneTexte 40"/>
          <p:cNvSpPr txBox="1">
            <a:spLocks noChangeArrowheads="1"/>
          </p:cNvSpPr>
          <p:nvPr/>
        </p:nvSpPr>
        <p:spPr bwMode="auto">
          <a:xfrm>
            <a:off x="495300" y="3068638"/>
            <a:ext cx="2347913" cy="338554"/>
          </a:xfrm>
          <a:prstGeom prst="rect">
            <a:avLst/>
          </a:prstGeom>
          <a:solidFill>
            <a:srgbClr val="BFBFBF"/>
          </a:solidFill>
          <a:ln w="9525">
            <a:noFill/>
            <a:miter lim="800000"/>
            <a:headEnd/>
            <a:tailEnd/>
          </a:ln>
        </p:spPr>
        <p:txBody>
          <a:bodyPr>
            <a:spAutoFit/>
          </a:bodyPr>
          <a:lstStyle/>
          <a:p>
            <a:pPr fontAlgn="ctr"/>
            <a:r>
              <a:rPr lang="ru-RU" sz="1600" dirty="0" smtClean="0">
                <a:solidFill>
                  <a:schemeClr val="tx1"/>
                </a:solidFill>
                <a:latin typeface="Arial Narrow" pitchFamily="34" charset="0"/>
              </a:rPr>
              <a:t>Оборот - </a:t>
            </a:r>
            <a:r>
              <a:rPr lang="fr-FR" sz="1600" dirty="0" smtClean="0">
                <a:solidFill>
                  <a:schemeClr val="tx1"/>
                </a:solidFill>
                <a:latin typeface="Arial Narrow" pitchFamily="34" charset="0"/>
              </a:rPr>
              <a:t>54.000 </a:t>
            </a:r>
            <a:r>
              <a:rPr lang="fr-FR" sz="1600" dirty="0">
                <a:solidFill>
                  <a:schemeClr val="tx1"/>
                </a:solidFill>
                <a:latin typeface="Arial Narrow" pitchFamily="34" charset="0"/>
              </a:rPr>
              <a:t>m$ </a:t>
            </a:r>
            <a:r>
              <a:rPr lang="fr-FR" sz="1600" dirty="0" smtClean="0">
                <a:solidFill>
                  <a:schemeClr val="tx1"/>
                </a:solidFill>
                <a:latin typeface="Arial Narrow" pitchFamily="34" charset="0"/>
              </a:rPr>
              <a:t>*</a:t>
            </a:r>
            <a:endParaRPr lang="fr-FR" sz="1600" dirty="0">
              <a:solidFill>
                <a:schemeClr val="tx1"/>
              </a:solidFill>
              <a:latin typeface="Arial Narrow" pitchFamily="34" charset="0"/>
            </a:endParaRPr>
          </a:p>
        </p:txBody>
      </p:sp>
    </p:spTree>
    <p:extLst>
      <p:ext uri="{BB962C8B-B14F-4D97-AF65-F5344CB8AC3E}">
        <p14:creationId xmlns:p14="http://schemas.microsoft.com/office/powerpoint/2010/main" val="3648191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ru-RU" dirty="0" smtClean="0"/>
              <a:t>Сделано в Германии</a:t>
            </a:r>
            <a:r>
              <a:rPr lang="de-DE" dirty="0" smtClean="0"/>
              <a:t> – </a:t>
            </a:r>
            <a:r>
              <a:rPr lang="ru-RU" dirty="0" smtClean="0"/>
              <a:t>Производство в Аусбурге</a:t>
            </a:r>
            <a:endParaRPr lang="de-DE" dirty="0"/>
          </a:p>
        </p:txBody>
      </p:sp>
      <p:sp>
        <p:nvSpPr>
          <p:cNvPr id="17" name="Auf der gleichen Seite des Rechtecks liegende Ecken abrunden 16"/>
          <p:cNvSpPr/>
          <p:nvPr>
            <p:custDataLst>
              <p:tags r:id="rId1"/>
            </p:custDataLst>
          </p:nvPr>
        </p:nvSpPr>
        <p:spPr bwMode="gray">
          <a:xfrm>
            <a:off x="250825" y="1411817"/>
            <a:ext cx="8642350" cy="2112000"/>
          </a:xfrm>
          <a:prstGeom prst="round2SameRect">
            <a:avLst>
              <a:gd name="adj1" fmla="val 8018"/>
              <a:gd name="adj2" fmla="val 0"/>
            </a:avLst>
          </a:prstGeom>
          <a:gradFill flip="none" rotWithShape="1">
            <a:gsLst>
              <a:gs pos="0">
                <a:schemeClr val="bg2"/>
              </a:gs>
              <a:gs pos="50000">
                <a:schemeClr val="bg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tIns="46800" rIns="54000" rtlCol="0" anchor="t" anchorCtr="0"/>
          <a:lstStyle/>
          <a:p>
            <a:pPr>
              <a:spcBef>
                <a:spcPts val="400"/>
              </a:spcBef>
              <a:spcAft>
                <a:spcPts val="400"/>
              </a:spcAft>
              <a:buClr>
                <a:schemeClr val="accent2"/>
              </a:buClr>
            </a:pPr>
            <a:endParaRPr lang="en-US" sz="1400" dirty="0">
              <a:solidFill>
                <a:schemeClr val="accent1"/>
              </a:solidFill>
            </a:endParaRPr>
          </a:p>
        </p:txBody>
      </p:sp>
      <p:sp>
        <p:nvSpPr>
          <p:cNvPr id="21" name="Auf der gleichen Seite des Rechtecks liegende Ecken abrunden 20"/>
          <p:cNvSpPr/>
          <p:nvPr>
            <p:custDataLst>
              <p:tags r:id="rId2"/>
            </p:custDataLst>
          </p:nvPr>
        </p:nvSpPr>
        <p:spPr bwMode="gray">
          <a:xfrm>
            <a:off x="322825" y="1508787"/>
            <a:ext cx="8496000" cy="2016000"/>
          </a:xfrm>
          <a:prstGeom prst="round2SameRect">
            <a:avLst>
              <a:gd name="adj1" fmla="val 8399"/>
              <a:gd name="adj2" fmla="val 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tIns="82800" rIns="90000" bIns="46800" rtlCol="0" anchor="t" anchorCtr="0"/>
          <a:lstStyle/>
          <a:p>
            <a:pPr marL="179388" indent="-179388">
              <a:spcBef>
                <a:spcPts val="400"/>
              </a:spcBef>
              <a:buClr>
                <a:schemeClr val="accent2"/>
              </a:buClr>
              <a:buFont typeface="Wingdings" pitchFamily="2" charset="2"/>
              <a:buChar char="n"/>
            </a:pPr>
            <a:r>
              <a:rPr lang="ru-RU" sz="1400" dirty="0" smtClean="0">
                <a:solidFill>
                  <a:schemeClr val="tx1"/>
                </a:solidFill>
              </a:rPr>
              <a:t>До</a:t>
            </a:r>
            <a:r>
              <a:rPr lang="en-US" sz="1400" dirty="0" smtClean="0">
                <a:solidFill>
                  <a:schemeClr val="tx1"/>
                </a:solidFill>
              </a:rPr>
              <a:t> </a:t>
            </a:r>
            <a:r>
              <a:rPr lang="en-US" sz="1400" dirty="0">
                <a:solidFill>
                  <a:schemeClr val="tx1"/>
                </a:solidFill>
              </a:rPr>
              <a:t>21,000 </a:t>
            </a:r>
            <a:r>
              <a:rPr lang="ru-RU" sz="1400" dirty="0" smtClean="0">
                <a:solidFill>
                  <a:schemeClr val="tx1"/>
                </a:solidFill>
              </a:rPr>
              <a:t>устройств в день</a:t>
            </a:r>
            <a:endParaRPr lang="en-US" sz="1400" dirty="0">
              <a:solidFill>
                <a:schemeClr val="tx1"/>
              </a:solidFill>
            </a:endParaRPr>
          </a:p>
          <a:p>
            <a:pPr marL="358775" indent="-176213">
              <a:spcBef>
                <a:spcPts val="400"/>
              </a:spcBef>
              <a:buClr>
                <a:schemeClr val="tx2"/>
              </a:buClr>
              <a:buFont typeface="Wingdings" pitchFamily="2" charset="2"/>
              <a:buChar char="n"/>
            </a:pPr>
            <a:r>
              <a:rPr lang="en-US" sz="1400" dirty="0">
                <a:solidFill>
                  <a:schemeClr val="tx1"/>
                </a:solidFill>
              </a:rPr>
              <a:t>12,000 </a:t>
            </a:r>
            <a:r>
              <a:rPr lang="en-US" sz="1400" dirty="0" smtClean="0">
                <a:solidFill>
                  <a:schemeClr val="tx1"/>
                </a:solidFill>
              </a:rPr>
              <a:t>WPS </a:t>
            </a:r>
            <a:endParaRPr lang="en-US" sz="1400" dirty="0">
              <a:solidFill>
                <a:schemeClr val="tx1"/>
              </a:solidFill>
            </a:endParaRPr>
          </a:p>
          <a:p>
            <a:pPr marL="358775" indent="-176213">
              <a:spcBef>
                <a:spcPts val="400"/>
              </a:spcBef>
              <a:buClr>
                <a:schemeClr val="tx2"/>
              </a:buClr>
              <a:buFont typeface="Wingdings" pitchFamily="2" charset="2"/>
              <a:buChar char="n"/>
            </a:pPr>
            <a:r>
              <a:rPr lang="en-US" sz="1400" dirty="0">
                <a:solidFill>
                  <a:schemeClr val="tx1"/>
                </a:solidFill>
              </a:rPr>
              <a:t>950 server/storage </a:t>
            </a:r>
          </a:p>
          <a:p>
            <a:pPr marL="358775" indent="-176213">
              <a:spcBef>
                <a:spcPts val="400"/>
              </a:spcBef>
              <a:buClr>
                <a:schemeClr val="tx2"/>
              </a:buClr>
              <a:buFont typeface="Wingdings" pitchFamily="2" charset="2"/>
              <a:buChar char="n"/>
            </a:pPr>
            <a:r>
              <a:rPr lang="en-US" sz="1400" dirty="0">
                <a:solidFill>
                  <a:schemeClr val="tx1"/>
                </a:solidFill>
              </a:rPr>
              <a:t>50 racks and</a:t>
            </a:r>
          </a:p>
          <a:p>
            <a:pPr marL="358775" indent="-176213">
              <a:spcBef>
                <a:spcPts val="400"/>
              </a:spcBef>
              <a:buClr>
                <a:schemeClr val="tx2"/>
              </a:buClr>
              <a:buFont typeface="Wingdings" pitchFamily="2" charset="2"/>
              <a:buChar char="n"/>
            </a:pPr>
            <a:r>
              <a:rPr lang="en-US" sz="1400" dirty="0">
                <a:solidFill>
                  <a:schemeClr val="tx1"/>
                </a:solidFill>
              </a:rPr>
              <a:t>8,000 system </a:t>
            </a:r>
            <a:r>
              <a:rPr lang="en-US" sz="1400" dirty="0" smtClean="0">
                <a:solidFill>
                  <a:schemeClr val="tx1"/>
                </a:solidFill>
              </a:rPr>
              <a:t>boards</a:t>
            </a:r>
            <a:endParaRPr lang="en-US" sz="1400" dirty="0">
              <a:solidFill>
                <a:schemeClr val="tx1"/>
              </a:solidFill>
            </a:endParaRPr>
          </a:p>
        </p:txBody>
      </p:sp>
      <p:sp>
        <p:nvSpPr>
          <p:cNvPr id="23" name="Auf der gleichen Seite des Rechtecks liegende Ecken abrunden 22"/>
          <p:cNvSpPr/>
          <p:nvPr>
            <p:custDataLst>
              <p:tags r:id="rId3"/>
            </p:custDataLst>
          </p:nvPr>
        </p:nvSpPr>
        <p:spPr bwMode="gray">
          <a:xfrm>
            <a:off x="322825" y="1508787"/>
            <a:ext cx="8496000" cy="2016000"/>
          </a:xfrm>
          <a:prstGeom prst="round2SameRect">
            <a:avLst>
              <a:gd name="adj1" fmla="val 8399"/>
              <a:gd name="adj2" fmla="val 0"/>
            </a:avLst>
          </a:prstGeom>
          <a:noFill/>
          <a:ln w="9525">
            <a:gradFill>
              <a:gsLst>
                <a:gs pos="0">
                  <a:schemeClr val="accent1"/>
                </a:gs>
                <a:gs pos="50000">
                  <a:schemeClr val="accent1">
                    <a:lumMod val="20000"/>
                    <a:lumOff val="80000"/>
                  </a:schemeClr>
                </a:gs>
                <a:gs pos="95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tIns="1512000" rtlCol="0" anchor="t" anchorCtr="0"/>
          <a:lstStyle/>
          <a:p>
            <a:pPr marL="0" lvl="8">
              <a:spcBef>
                <a:spcPts val="600"/>
              </a:spcBef>
              <a:buClr>
                <a:schemeClr val="accent2"/>
              </a:buClr>
            </a:pPr>
            <a:endParaRPr lang="en-US" sz="1600" b="1" dirty="0" smtClean="0">
              <a:solidFill>
                <a:schemeClr val="tx1"/>
              </a:solidFill>
            </a:endParaRPr>
          </a:p>
        </p:txBody>
      </p:sp>
      <p:sp>
        <p:nvSpPr>
          <p:cNvPr id="24" name="Auf der gleichen Seite des Rechtecks liegende Ecken abrunden 23"/>
          <p:cNvSpPr/>
          <p:nvPr>
            <p:custDataLst>
              <p:tags r:id="rId4"/>
            </p:custDataLst>
          </p:nvPr>
        </p:nvSpPr>
        <p:spPr bwMode="gray">
          <a:xfrm>
            <a:off x="2987824" y="1508787"/>
            <a:ext cx="1944000" cy="2016000"/>
          </a:xfrm>
          <a:prstGeom prst="round2SameRect">
            <a:avLst>
              <a:gd name="adj1" fmla="val 8399"/>
              <a:gd name="adj2"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0000" tIns="82800" rIns="90000" bIns="46800" rtlCol="0" anchor="t" anchorCtr="0"/>
          <a:lstStyle/>
          <a:p>
            <a:pPr marL="179388" indent="-179388">
              <a:spcBef>
                <a:spcPts val="400"/>
              </a:spcBef>
              <a:buClr>
                <a:schemeClr val="accent2"/>
              </a:buClr>
              <a:buFont typeface="Wingdings" pitchFamily="2" charset="2"/>
              <a:buChar char="n"/>
            </a:pPr>
            <a:r>
              <a:rPr lang="ru-RU" sz="1400" dirty="0" smtClean="0">
                <a:solidFill>
                  <a:schemeClr val="tx1"/>
                </a:solidFill>
              </a:rPr>
              <a:t>Более 2,500 новых конфигураций и модификаций в неделю</a:t>
            </a:r>
            <a:endParaRPr lang="en-US" sz="1400" dirty="0">
              <a:solidFill>
                <a:schemeClr val="tx1"/>
              </a:solidFill>
            </a:endParaRPr>
          </a:p>
        </p:txBody>
      </p:sp>
      <p:pic>
        <p:nvPicPr>
          <p:cNvPr id="25" name="Picture 5" descr="D:\Horber\FTS Meetings, Events, Visits\Key note speech Tokio 14.10.2011\halle24_panorama_halbtotale.jpg"/>
          <p:cNvPicPr>
            <a:picLocks noChangeAspect="1" noChangeArrowheads="1"/>
          </p:cNvPicPr>
          <p:nvPr>
            <p:custDataLst>
              <p:tags r:id="rId5"/>
            </p:custDataLst>
          </p:nvPr>
        </p:nvPicPr>
        <p:blipFill rotWithShape="1">
          <a:blip r:embed="rId16" cstate="print"/>
          <a:srcRect r="14981"/>
          <a:stretch/>
        </p:blipFill>
        <p:spPr bwMode="gray">
          <a:xfrm>
            <a:off x="5004049" y="1604799"/>
            <a:ext cx="3744416" cy="1920000"/>
          </a:xfrm>
          <a:prstGeom prst="rect">
            <a:avLst/>
          </a:prstGeom>
          <a:noFill/>
          <a:ln>
            <a:noFill/>
          </a:ln>
        </p:spPr>
      </p:pic>
      <p:sp>
        <p:nvSpPr>
          <p:cNvPr id="26" name="Rechteck 25"/>
          <p:cNvSpPr/>
          <p:nvPr>
            <p:custDataLst>
              <p:tags r:id="rId6"/>
            </p:custDataLst>
          </p:nvPr>
        </p:nvSpPr>
        <p:spPr bwMode="gray">
          <a:xfrm>
            <a:off x="251520" y="4005064"/>
            <a:ext cx="8640000" cy="48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algn="ctr">
              <a:spcBef>
                <a:spcPts val="400"/>
              </a:spcBef>
              <a:buClr>
                <a:schemeClr val="accent2"/>
              </a:buClr>
            </a:pPr>
            <a:r>
              <a:rPr lang="ru-RU" sz="1400" b="1" dirty="0" smtClean="0">
                <a:solidFill>
                  <a:schemeClr val="bg1"/>
                </a:solidFill>
              </a:rPr>
              <a:t>Качество</a:t>
            </a:r>
            <a:r>
              <a:rPr lang="en-US" sz="1400" b="1" dirty="0" smtClean="0">
                <a:solidFill>
                  <a:schemeClr val="bg1"/>
                </a:solidFill>
              </a:rPr>
              <a:t> </a:t>
            </a:r>
            <a:r>
              <a:rPr lang="en-US" sz="1400" b="1" dirty="0">
                <a:solidFill>
                  <a:schemeClr val="bg1"/>
                </a:solidFill>
              </a:rPr>
              <a:t>"Made in Germany</a:t>
            </a:r>
            <a:r>
              <a:rPr lang="en-US" sz="1400" b="1" dirty="0" smtClean="0">
                <a:solidFill>
                  <a:schemeClr val="bg1"/>
                </a:solidFill>
              </a:rPr>
              <a:t>"</a:t>
            </a:r>
            <a:endParaRPr lang="en-US" sz="1400" b="1" dirty="0">
              <a:solidFill>
                <a:schemeClr val="bg1"/>
              </a:solidFill>
            </a:endParaRPr>
          </a:p>
        </p:txBody>
      </p:sp>
      <p:sp>
        <p:nvSpPr>
          <p:cNvPr id="27" name="Rechteck 26"/>
          <p:cNvSpPr/>
          <p:nvPr>
            <p:custDataLst>
              <p:tags r:id="rId7"/>
            </p:custDataLst>
          </p:nvPr>
        </p:nvSpPr>
        <p:spPr bwMode="gray">
          <a:xfrm>
            <a:off x="251520" y="4581181"/>
            <a:ext cx="2088000" cy="1152000"/>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algn="ctr">
              <a:spcBef>
                <a:spcPts val="400"/>
              </a:spcBef>
              <a:buClr>
                <a:schemeClr val="accent2"/>
              </a:buClr>
            </a:pPr>
            <a:r>
              <a:rPr lang="ru-RU" sz="1400" dirty="0" smtClean="0">
                <a:solidFill>
                  <a:schemeClr val="tx1"/>
                </a:solidFill>
              </a:rPr>
              <a:t>Крупнейшая фабрика по производтсву </a:t>
            </a:r>
            <a:r>
              <a:rPr lang="en-US" sz="1400" dirty="0" smtClean="0">
                <a:solidFill>
                  <a:schemeClr val="tx1"/>
                </a:solidFill>
              </a:rPr>
              <a:t>Fujitsu </a:t>
            </a:r>
            <a:r>
              <a:rPr lang="en-US" sz="1400" dirty="0" err="1" smtClean="0">
                <a:solidFill>
                  <a:schemeClr val="tx1"/>
                </a:solidFill>
              </a:rPr>
              <a:t>Primergy</a:t>
            </a:r>
            <a:endParaRPr lang="en-US" sz="1400" dirty="0">
              <a:solidFill>
                <a:schemeClr val="tx1"/>
              </a:solidFill>
            </a:endParaRPr>
          </a:p>
        </p:txBody>
      </p:sp>
      <p:sp>
        <p:nvSpPr>
          <p:cNvPr id="28" name="Rechteck 27"/>
          <p:cNvSpPr/>
          <p:nvPr>
            <p:custDataLst>
              <p:tags r:id="rId8"/>
            </p:custDataLst>
          </p:nvPr>
        </p:nvSpPr>
        <p:spPr bwMode="gray">
          <a:xfrm>
            <a:off x="2435840" y="4581181"/>
            <a:ext cx="2088000" cy="1152000"/>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algn="ctr">
              <a:spcBef>
                <a:spcPts val="400"/>
              </a:spcBef>
              <a:buClr>
                <a:schemeClr val="accent2"/>
              </a:buClr>
            </a:pPr>
            <a:r>
              <a:rPr lang="ru-RU" sz="1400" dirty="0" smtClean="0">
                <a:solidFill>
                  <a:schemeClr val="tx1"/>
                </a:solidFill>
              </a:rPr>
              <a:t>Комбинация немецкого качества и японских инноваций</a:t>
            </a:r>
            <a:endParaRPr lang="en-US" sz="1400" dirty="0">
              <a:solidFill>
                <a:schemeClr val="tx1"/>
              </a:solidFill>
            </a:endParaRPr>
          </a:p>
        </p:txBody>
      </p:sp>
      <p:sp>
        <p:nvSpPr>
          <p:cNvPr id="29" name="Rechteck 28"/>
          <p:cNvSpPr/>
          <p:nvPr>
            <p:custDataLst>
              <p:tags r:id="rId9"/>
            </p:custDataLst>
          </p:nvPr>
        </p:nvSpPr>
        <p:spPr bwMode="gray">
          <a:xfrm>
            <a:off x="4620160" y="4581181"/>
            <a:ext cx="2088000" cy="1152000"/>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algn="ctr">
              <a:spcBef>
                <a:spcPts val="400"/>
              </a:spcBef>
              <a:buClr>
                <a:schemeClr val="accent2"/>
              </a:buClr>
            </a:pPr>
            <a:r>
              <a:rPr lang="ru-RU" sz="1400" dirty="0" smtClean="0">
                <a:solidFill>
                  <a:schemeClr val="tx1"/>
                </a:solidFill>
              </a:rPr>
              <a:t>Интеграция </a:t>
            </a:r>
            <a:r>
              <a:rPr lang="en-US" sz="1400" dirty="0" smtClean="0">
                <a:solidFill>
                  <a:schemeClr val="tx1"/>
                </a:solidFill>
              </a:rPr>
              <a:t>R&amp;D </a:t>
            </a:r>
            <a:r>
              <a:rPr lang="ru-RU" sz="1400" dirty="0" smtClean="0">
                <a:solidFill>
                  <a:schemeClr val="tx1"/>
                </a:solidFill>
              </a:rPr>
              <a:t>в производтсво – постоянные улучшения</a:t>
            </a:r>
            <a:endParaRPr lang="en-US" sz="1400" dirty="0">
              <a:solidFill>
                <a:schemeClr val="tx1"/>
              </a:solidFill>
            </a:endParaRPr>
          </a:p>
        </p:txBody>
      </p:sp>
      <p:sp>
        <p:nvSpPr>
          <p:cNvPr id="30" name="Rechteck 29"/>
          <p:cNvSpPr/>
          <p:nvPr>
            <p:custDataLst>
              <p:tags r:id="rId10"/>
            </p:custDataLst>
          </p:nvPr>
        </p:nvSpPr>
        <p:spPr bwMode="gray">
          <a:xfrm>
            <a:off x="6804480" y="4581181"/>
            <a:ext cx="2088000" cy="1152000"/>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algn="ctr">
              <a:spcBef>
                <a:spcPts val="400"/>
              </a:spcBef>
              <a:buClr>
                <a:schemeClr val="accent2"/>
              </a:buClr>
            </a:pPr>
            <a:r>
              <a:rPr lang="ru-RU" sz="1400" dirty="0" smtClean="0">
                <a:solidFill>
                  <a:schemeClr val="tx1"/>
                </a:solidFill>
              </a:rPr>
              <a:t>Постоянный контроль качества</a:t>
            </a:r>
            <a:endParaRPr lang="en-US" sz="1400" dirty="0">
              <a:solidFill>
                <a:schemeClr val="tx1"/>
              </a:solidFill>
            </a:endParaRPr>
          </a:p>
        </p:txBody>
      </p:sp>
      <p:sp>
        <p:nvSpPr>
          <p:cNvPr id="31" name="Rechteck 30"/>
          <p:cNvSpPr/>
          <p:nvPr>
            <p:custDataLst>
              <p:tags r:id="rId11"/>
            </p:custDataLst>
          </p:nvPr>
        </p:nvSpPr>
        <p:spPr bwMode="gray">
          <a:xfrm>
            <a:off x="1343680" y="5829267"/>
            <a:ext cx="2088000" cy="576064"/>
          </a:xfrm>
          <a:prstGeom prst="rect">
            <a:avLst/>
          </a:prstGeom>
          <a:solidFill>
            <a:schemeClr val="bg1">
              <a:lumMod val="9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algn="ctr">
              <a:spcBef>
                <a:spcPts val="400"/>
              </a:spcBef>
              <a:buClr>
                <a:schemeClr val="accent2"/>
              </a:buClr>
            </a:pPr>
            <a:r>
              <a:rPr lang="en-US" sz="1600" dirty="0">
                <a:solidFill>
                  <a:schemeClr val="tx1"/>
                </a:solidFill>
              </a:rPr>
              <a:t>Built-to-Order</a:t>
            </a:r>
          </a:p>
        </p:txBody>
      </p:sp>
      <p:sp>
        <p:nvSpPr>
          <p:cNvPr id="32" name="Rechteck 31"/>
          <p:cNvSpPr/>
          <p:nvPr>
            <p:custDataLst>
              <p:tags r:id="rId12"/>
            </p:custDataLst>
          </p:nvPr>
        </p:nvSpPr>
        <p:spPr bwMode="gray">
          <a:xfrm>
            <a:off x="3528000" y="5829267"/>
            <a:ext cx="2088000" cy="576064"/>
          </a:xfrm>
          <a:prstGeom prst="rect">
            <a:avLst/>
          </a:prstGeom>
          <a:solidFill>
            <a:schemeClr val="bg1">
              <a:lumMod val="9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algn="ctr">
              <a:spcBef>
                <a:spcPts val="400"/>
              </a:spcBef>
              <a:buClr>
                <a:schemeClr val="accent2"/>
              </a:buClr>
            </a:pPr>
            <a:r>
              <a:rPr lang="en-US" sz="1600" dirty="0">
                <a:solidFill>
                  <a:schemeClr val="tx1"/>
                </a:solidFill>
              </a:rPr>
              <a:t>Configure-to-Order</a:t>
            </a:r>
          </a:p>
        </p:txBody>
      </p:sp>
      <p:sp>
        <p:nvSpPr>
          <p:cNvPr id="33" name="Rechteck 32"/>
          <p:cNvSpPr/>
          <p:nvPr>
            <p:custDataLst>
              <p:tags r:id="rId13"/>
            </p:custDataLst>
          </p:nvPr>
        </p:nvSpPr>
        <p:spPr bwMode="gray">
          <a:xfrm>
            <a:off x="5712320" y="5829267"/>
            <a:ext cx="2088000" cy="576064"/>
          </a:xfrm>
          <a:prstGeom prst="rect">
            <a:avLst/>
          </a:prstGeom>
          <a:solidFill>
            <a:schemeClr val="bg1">
              <a:lumMod val="9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algn="ctr">
              <a:spcBef>
                <a:spcPts val="400"/>
              </a:spcBef>
              <a:buClr>
                <a:schemeClr val="accent2"/>
              </a:buClr>
            </a:pPr>
            <a:r>
              <a:rPr lang="en-US" sz="1600" dirty="0">
                <a:solidFill>
                  <a:schemeClr val="tx1"/>
                </a:solidFill>
              </a:rPr>
              <a:t>Made4you</a:t>
            </a:r>
          </a:p>
        </p:txBody>
      </p:sp>
    </p:spTree>
    <p:extLst>
      <p:ext uri="{BB962C8B-B14F-4D97-AF65-F5344CB8AC3E}">
        <p14:creationId xmlns:p14="http://schemas.microsoft.com/office/powerpoint/2010/main" val="1981571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10.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11.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12.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VCT-RADIUS" val="10"/>
</p:tagLst>
</file>

<file path=ppt/tags/tag15.xml><?xml version="1.0" encoding="utf-8"?>
<p:tagLst xmlns:a="http://schemas.openxmlformats.org/drawingml/2006/main" xmlns:r="http://schemas.openxmlformats.org/officeDocument/2006/relationships" xmlns:p="http://schemas.openxmlformats.org/presentationml/2006/main">
  <p:tag name="VCT-RADIUS" val="10"/>
</p:tagLst>
</file>

<file path=ppt/tags/tag16.xml><?xml version="1.0" encoding="utf-8"?>
<p:tagLst xmlns:a="http://schemas.openxmlformats.org/drawingml/2006/main" xmlns:r="http://schemas.openxmlformats.org/officeDocument/2006/relationships" xmlns:p="http://schemas.openxmlformats.org/presentationml/2006/main">
  <p:tag name="VCT-RADIUS" val="10"/>
</p:tagLst>
</file>

<file path=ppt/tags/tag17.xml><?xml version="1.0" encoding="utf-8"?>
<p:tagLst xmlns:a="http://schemas.openxmlformats.org/drawingml/2006/main" xmlns:r="http://schemas.openxmlformats.org/officeDocument/2006/relationships" xmlns:p="http://schemas.openxmlformats.org/presentationml/2006/main">
  <p:tag name="VCT-RADIUS" val="10"/>
</p:tagLst>
</file>

<file path=ppt/tags/tag18.xml><?xml version="1.0" encoding="utf-8"?>
<p:tagLst xmlns:a="http://schemas.openxmlformats.org/drawingml/2006/main" xmlns:r="http://schemas.openxmlformats.org/officeDocument/2006/relationships" xmlns:p="http://schemas.openxmlformats.org/presentationml/2006/main">
  <p:tag name="VCT-RADIUS" val="10"/>
</p:tagLst>
</file>

<file path=ppt/tags/tag19.xml><?xml version="1.0" encoding="utf-8"?>
<p:tagLst xmlns:a="http://schemas.openxmlformats.org/drawingml/2006/main" xmlns:r="http://schemas.openxmlformats.org/officeDocument/2006/relationships" xmlns:p="http://schemas.openxmlformats.org/presentationml/2006/main">
  <p:tag name="VCT-RADIUS" val="10"/>
</p:tagLst>
</file>

<file path=ppt/tags/tag2.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20.xml><?xml version="1.0" encoding="utf-8"?>
<p:tagLst xmlns:a="http://schemas.openxmlformats.org/drawingml/2006/main" xmlns:r="http://schemas.openxmlformats.org/officeDocument/2006/relationships" xmlns:p="http://schemas.openxmlformats.org/presentationml/2006/main">
  <p:tag name="VCT-RADIUS" val="10"/>
</p:tagLst>
</file>

<file path=ppt/tags/tag21.xml><?xml version="1.0" encoding="utf-8"?>
<p:tagLst xmlns:a="http://schemas.openxmlformats.org/drawingml/2006/main" xmlns:r="http://schemas.openxmlformats.org/officeDocument/2006/relationships" xmlns:p="http://schemas.openxmlformats.org/presentationml/2006/main">
  <p:tag name="VCT-RADIUS" val="10"/>
</p:tagLst>
</file>

<file path=ppt/tags/tag22.xml><?xml version="1.0" encoding="utf-8"?>
<p:tagLst xmlns:a="http://schemas.openxmlformats.org/drawingml/2006/main" xmlns:r="http://schemas.openxmlformats.org/officeDocument/2006/relationships" xmlns:p="http://schemas.openxmlformats.org/presentationml/2006/main">
  <p:tag name="VCT-RADIUS" val="10"/>
</p:tagLst>
</file>

<file path=ppt/tags/tag23.xml><?xml version="1.0" encoding="utf-8"?>
<p:tagLst xmlns:a="http://schemas.openxmlformats.org/drawingml/2006/main" xmlns:r="http://schemas.openxmlformats.org/officeDocument/2006/relationships" xmlns:p="http://schemas.openxmlformats.org/presentationml/2006/main">
  <p:tag name="VCT-RADIUS" val="10"/>
</p:tagLst>
</file>

<file path=ppt/tags/tag24.xml><?xml version="1.0" encoding="utf-8"?>
<p:tagLst xmlns:a="http://schemas.openxmlformats.org/drawingml/2006/main" xmlns:r="http://schemas.openxmlformats.org/officeDocument/2006/relationships" xmlns:p="http://schemas.openxmlformats.org/presentationml/2006/main">
  <p:tag name="VCT-RADIUS" val="30"/>
</p:tagLst>
</file>

<file path=ppt/tags/tag25.xml><?xml version="1.0" encoding="utf-8"?>
<p:tagLst xmlns:a="http://schemas.openxmlformats.org/drawingml/2006/main" xmlns:r="http://schemas.openxmlformats.org/officeDocument/2006/relationships" xmlns:p="http://schemas.openxmlformats.org/presentationml/2006/main">
  <p:tag name="VCT-RADIUS" val="10"/>
</p:tagLst>
</file>

<file path=ppt/tags/tag26.xml><?xml version="1.0" encoding="utf-8"?>
<p:tagLst xmlns:a="http://schemas.openxmlformats.org/drawingml/2006/main" xmlns:r="http://schemas.openxmlformats.org/officeDocument/2006/relationships" xmlns:p="http://schemas.openxmlformats.org/presentationml/2006/main">
  <p:tag name="VCT-RADIUS" val="10"/>
</p:tagLst>
</file>

<file path=ppt/tags/tag27.xml><?xml version="1.0" encoding="utf-8"?>
<p:tagLst xmlns:a="http://schemas.openxmlformats.org/drawingml/2006/main" xmlns:r="http://schemas.openxmlformats.org/officeDocument/2006/relationships" xmlns:p="http://schemas.openxmlformats.org/presentationml/2006/main">
  <p:tag name="VCT-RADIUS" val="10"/>
</p:tagLst>
</file>

<file path=ppt/tags/tag28.xml><?xml version="1.0" encoding="utf-8"?>
<p:tagLst xmlns:a="http://schemas.openxmlformats.org/drawingml/2006/main" xmlns:r="http://schemas.openxmlformats.org/officeDocument/2006/relationships" xmlns:p="http://schemas.openxmlformats.org/presentationml/2006/main">
  <p:tag name="VCT-RADIUS" val="10"/>
</p:tagLst>
</file>

<file path=ppt/tags/tag29.xml><?xml version="1.0" encoding="utf-8"?>
<p:tagLst xmlns:a="http://schemas.openxmlformats.org/drawingml/2006/main" xmlns:r="http://schemas.openxmlformats.org/officeDocument/2006/relationships" xmlns:p="http://schemas.openxmlformats.org/presentationml/2006/main">
  <p:tag name="VCT-RADIUS" val="10"/>
</p:tagLst>
</file>

<file path=ppt/tags/tag3.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30.xml><?xml version="1.0" encoding="utf-8"?>
<p:tagLst xmlns:a="http://schemas.openxmlformats.org/drawingml/2006/main" xmlns:r="http://schemas.openxmlformats.org/officeDocument/2006/relationships" xmlns:p="http://schemas.openxmlformats.org/presentationml/2006/main">
  <p:tag name="VCT-RADIUS" val="10"/>
</p:tagLst>
</file>

<file path=ppt/tags/tag31.xml><?xml version="1.0" encoding="utf-8"?>
<p:tagLst xmlns:a="http://schemas.openxmlformats.org/drawingml/2006/main" xmlns:r="http://schemas.openxmlformats.org/officeDocument/2006/relationships" xmlns:p="http://schemas.openxmlformats.org/presentationml/2006/main">
  <p:tag name="VCT-RADIUS" val="10"/>
</p:tagLst>
</file>

<file path=ppt/tags/tag32.xml><?xml version="1.0" encoding="utf-8"?>
<p:tagLst xmlns:a="http://schemas.openxmlformats.org/drawingml/2006/main" xmlns:r="http://schemas.openxmlformats.org/officeDocument/2006/relationships" xmlns:p="http://schemas.openxmlformats.org/presentationml/2006/main">
  <p:tag name="VCT-RADIUS" val="10"/>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VCT-RADIUS" val="10"/>
</p:tagLst>
</file>

<file path=ppt/tags/tag35.xml><?xml version="1.0" encoding="utf-8"?>
<p:tagLst xmlns:a="http://schemas.openxmlformats.org/drawingml/2006/main" xmlns:r="http://schemas.openxmlformats.org/officeDocument/2006/relationships" xmlns:p="http://schemas.openxmlformats.org/presentationml/2006/main">
  <p:tag name="VCT-RADIUS" val="10"/>
</p:tagLst>
</file>

<file path=ppt/tags/tag36.xml><?xml version="1.0" encoding="utf-8"?>
<p:tagLst xmlns:a="http://schemas.openxmlformats.org/drawingml/2006/main" xmlns:r="http://schemas.openxmlformats.org/officeDocument/2006/relationships" xmlns:p="http://schemas.openxmlformats.org/presentationml/2006/main">
  <p:tag name="VCT-RADIUS" val="10"/>
</p:tagLst>
</file>

<file path=ppt/tags/tag37.xml><?xml version="1.0" encoding="utf-8"?>
<p:tagLst xmlns:a="http://schemas.openxmlformats.org/drawingml/2006/main" xmlns:r="http://schemas.openxmlformats.org/officeDocument/2006/relationships" xmlns:p="http://schemas.openxmlformats.org/presentationml/2006/main">
  <p:tag name="VCT-RADIUS" val="10"/>
</p:tagLst>
</file>

<file path=ppt/tags/tag38.xml><?xml version="1.0" encoding="utf-8"?>
<p:tagLst xmlns:a="http://schemas.openxmlformats.org/drawingml/2006/main" xmlns:r="http://schemas.openxmlformats.org/officeDocument/2006/relationships" xmlns:p="http://schemas.openxmlformats.org/presentationml/2006/main">
  <p:tag name="VCT-RADIUS" val="10"/>
</p:tagLst>
</file>

<file path=ppt/tags/tag39.xml><?xml version="1.0" encoding="utf-8"?>
<p:tagLst xmlns:a="http://schemas.openxmlformats.org/drawingml/2006/main" xmlns:r="http://schemas.openxmlformats.org/officeDocument/2006/relationships" xmlns:p="http://schemas.openxmlformats.org/presentationml/2006/main">
  <p:tag name="VCT-RADIUS" val="10"/>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40.xml><?xml version="1.0" encoding="utf-8"?>
<p:tagLst xmlns:a="http://schemas.openxmlformats.org/drawingml/2006/main" xmlns:r="http://schemas.openxmlformats.org/officeDocument/2006/relationships" xmlns:p="http://schemas.openxmlformats.org/presentationml/2006/main">
  <p:tag name="VCT-RADIUS" val="10"/>
</p:tagLst>
</file>

<file path=ppt/tags/tag41.xml><?xml version="1.0" encoding="utf-8"?>
<p:tagLst xmlns:a="http://schemas.openxmlformats.org/drawingml/2006/main" xmlns:r="http://schemas.openxmlformats.org/officeDocument/2006/relationships" xmlns:p="http://schemas.openxmlformats.org/presentationml/2006/main">
  <p:tag name="VCT-RADIUS" val="10"/>
</p:tagLst>
</file>

<file path=ppt/tags/tag42.xml><?xml version="1.0" encoding="utf-8"?>
<p:tagLst xmlns:a="http://schemas.openxmlformats.org/drawingml/2006/main" xmlns:r="http://schemas.openxmlformats.org/officeDocument/2006/relationships" xmlns:p="http://schemas.openxmlformats.org/presentationml/2006/main">
  <p:tag name="VCT-RADIUS" val="10"/>
</p:tagLst>
</file>

<file path=ppt/tags/tag43.xml><?xml version="1.0" encoding="utf-8"?>
<p:tagLst xmlns:a="http://schemas.openxmlformats.org/drawingml/2006/main" xmlns:r="http://schemas.openxmlformats.org/officeDocument/2006/relationships" xmlns:p="http://schemas.openxmlformats.org/presentationml/2006/main">
  <p:tag name="VCT-RADIUS" val="10"/>
</p:tagLst>
</file>

<file path=ppt/tags/tag44.xml><?xml version="1.0" encoding="utf-8"?>
<p:tagLst xmlns:a="http://schemas.openxmlformats.org/drawingml/2006/main" xmlns:r="http://schemas.openxmlformats.org/officeDocument/2006/relationships" xmlns:p="http://schemas.openxmlformats.org/presentationml/2006/main">
  <p:tag name="VCT-RADIUS" val="10"/>
</p:tagLst>
</file>

<file path=ppt/tags/tag45.xml><?xml version="1.0" encoding="utf-8"?>
<p:tagLst xmlns:a="http://schemas.openxmlformats.org/drawingml/2006/main" xmlns:r="http://schemas.openxmlformats.org/officeDocument/2006/relationships" xmlns:p="http://schemas.openxmlformats.org/presentationml/2006/main">
  <p:tag name="VCT-RADIUS" val="10"/>
</p:tagLst>
</file>

<file path=ppt/tags/tag46.xml><?xml version="1.0" encoding="utf-8"?>
<p:tagLst xmlns:a="http://schemas.openxmlformats.org/drawingml/2006/main" xmlns:r="http://schemas.openxmlformats.org/officeDocument/2006/relationships" xmlns:p="http://schemas.openxmlformats.org/presentationml/2006/main">
  <p:tag name="VCT-RADIUS" val="10"/>
</p:tagLst>
</file>

<file path=ppt/tags/tag47.xml><?xml version="1.0" encoding="utf-8"?>
<p:tagLst xmlns:a="http://schemas.openxmlformats.org/drawingml/2006/main" xmlns:r="http://schemas.openxmlformats.org/officeDocument/2006/relationships" xmlns:p="http://schemas.openxmlformats.org/presentationml/2006/main">
  <p:tag name="VCT-RADIUS" val="10"/>
</p:tagLst>
</file>

<file path=ppt/tags/tag5.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6.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7.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8.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9.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heme/theme1.xml><?xml version="1.0" encoding="utf-8"?>
<a:theme xmlns:a="http://schemas.openxmlformats.org/drawingml/2006/main" name="Fujitsu">
  <a:themeElements>
    <a:clrScheme name="Fujitsu Technology Solutions 1">
      <a:dk1>
        <a:srgbClr val="000000"/>
      </a:dk1>
      <a:lt1>
        <a:srgbClr val="FFFFFF"/>
      </a:lt1>
      <a:dk2>
        <a:srgbClr val="87867E"/>
      </a:dk2>
      <a:lt2>
        <a:srgbClr val="DAD9D6"/>
      </a:lt2>
      <a:accent1>
        <a:srgbClr val="FF0000"/>
      </a:accent1>
      <a:accent2>
        <a:srgbClr val="A30B1A"/>
      </a:accent2>
      <a:accent3>
        <a:srgbClr val="FFFFFF"/>
      </a:accent3>
      <a:accent4>
        <a:srgbClr val="000000"/>
      </a:accent4>
      <a:accent5>
        <a:srgbClr val="FFAAAA"/>
      </a:accent5>
      <a:accent6>
        <a:srgbClr val="930916"/>
      </a:accent6>
      <a:hlink>
        <a:srgbClr val="861718"/>
      </a:hlink>
      <a:folHlink>
        <a:srgbClr val="681A14"/>
      </a:folHlink>
    </a:clrScheme>
    <a:fontScheme name="Fujitsu Technology Solution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Fujitsu Technology Solutions 1">
        <a:dk1>
          <a:srgbClr val="000000"/>
        </a:dk1>
        <a:lt1>
          <a:srgbClr val="FFFFFF"/>
        </a:lt1>
        <a:dk2>
          <a:srgbClr val="87867E"/>
        </a:dk2>
        <a:lt2>
          <a:srgbClr val="DAD9D6"/>
        </a:lt2>
        <a:accent1>
          <a:srgbClr val="FF0000"/>
        </a:accent1>
        <a:accent2>
          <a:srgbClr val="A30B1A"/>
        </a:accent2>
        <a:accent3>
          <a:srgbClr val="FFFFFF"/>
        </a:accent3>
        <a:accent4>
          <a:srgbClr val="000000"/>
        </a:accent4>
        <a:accent5>
          <a:srgbClr val="FFAAAA"/>
        </a:accent5>
        <a:accent6>
          <a:srgbClr val="930916"/>
        </a:accent6>
        <a:hlink>
          <a:srgbClr val="861718"/>
        </a:hlink>
        <a:folHlink>
          <a:srgbClr val="681A1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72601松本修一プレゼン資料v1">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ster 4-3_red">
  <a:themeElements>
    <a:clrScheme name="Fujitsu Technology Solutions 1">
      <a:dk1>
        <a:srgbClr val="000000"/>
      </a:dk1>
      <a:lt1>
        <a:srgbClr val="FFFFFF"/>
      </a:lt1>
      <a:dk2>
        <a:srgbClr val="87867E"/>
      </a:dk2>
      <a:lt2>
        <a:srgbClr val="DAD9D6"/>
      </a:lt2>
      <a:accent1>
        <a:srgbClr val="FF0000"/>
      </a:accent1>
      <a:accent2>
        <a:srgbClr val="A30B1A"/>
      </a:accent2>
      <a:accent3>
        <a:srgbClr val="FFFFFF"/>
      </a:accent3>
      <a:accent4>
        <a:srgbClr val="000000"/>
      </a:accent4>
      <a:accent5>
        <a:srgbClr val="FFAAAA"/>
      </a:accent5>
      <a:accent6>
        <a:srgbClr val="930916"/>
      </a:accent6>
      <a:hlink>
        <a:srgbClr val="861718"/>
      </a:hlink>
      <a:folHlink>
        <a:srgbClr val="681A14"/>
      </a:folHlink>
    </a:clrScheme>
    <a:fontScheme name="Fujitsu Technology Solution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Fujitsu Technology Solutions 1">
        <a:dk1>
          <a:srgbClr val="000000"/>
        </a:dk1>
        <a:lt1>
          <a:srgbClr val="FFFFFF"/>
        </a:lt1>
        <a:dk2>
          <a:srgbClr val="87867E"/>
        </a:dk2>
        <a:lt2>
          <a:srgbClr val="DAD9D6"/>
        </a:lt2>
        <a:accent1>
          <a:srgbClr val="FF0000"/>
        </a:accent1>
        <a:accent2>
          <a:srgbClr val="A30B1A"/>
        </a:accent2>
        <a:accent3>
          <a:srgbClr val="FFFFFF"/>
        </a:accent3>
        <a:accent4>
          <a:srgbClr val="000000"/>
        </a:accent4>
        <a:accent5>
          <a:srgbClr val="FFAAAA"/>
        </a:accent5>
        <a:accent6>
          <a:srgbClr val="930916"/>
        </a:accent6>
        <a:hlink>
          <a:srgbClr val="861718"/>
        </a:hlink>
        <a:folHlink>
          <a:srgbClr val="681A1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aster 4-3_red">
  <a:themeElements>
    <a:clrScheme name="Fujitsu Technology Solutions 1">
      <a:dk1>
        <a:srgbClr val="000000"/>
      </a:dk1>
      <a:lt1>
        <a:srgbClr val="FFFFFF"/>
      </a:lt1>
      <a:dk2>
        <a:srgbClr val="87867E"/>
      </a:dk2>
      <a:lt2>
        <a:srgbClr val="DAD9D6"/>
      </a:lt2>
      <a:accent1>
        <a:srgbClr val="FF0000"/>
      </a:accent1>
      <a:accent2>
        <a:srgbClr val="A30B1A"/>
      </a:accent2>
      <a:accent3>
        <a:srgbClr val="FFFFFF"/>
      </a:accent3>
      <a:accent4>
        <a:srgbClr val="000000"/>
      </a:accent4>
      <a:accent5>
        <a:srgbClr val="FFAAAA"/>
      </a:accent5>
      <a:accent6>
        <a:srgbClr val="930916"/>
      </a:accent6>
      <a:hlink>
        <a:srgbClr val="861718"/>
      </a:hlink>
      <a:folHlink>
        <a:srgbClr val="681A14"/>
      </a:folHlink>
    </a:clrScheme>
    <a:fontScheme name="Fujitsu Technology Solution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Fujitsu Technology Solutions 1">
        <a:dk1>
          <a:srgbClr val="000000"/>
        </a:dk1>
        <a:lt1>
          <a:srgbClr val="FFFFFF"/>
        </a:lt1>
        <a:dk2>
          <a:srgbClr val="87867E"/>
        </a:dk2>
        <a:lt2>
          <a:srgbClr val="DAD9D6"/>
        </a:lt2>
        <a:accent1>
          <a:srgbClr val="FF0000"/>
        </a:accent1>
        <a:accent2>
          <a:srgbClr val="A30B1A"/>
        </a:accent2>
        <a:accent3>
          <a:srgbClr val="FFFFFF"/>
        </a:accent3>
        <a:accent4>
          <a:srgbClr val="000000"/>
        </a:accent4>
        <a:accent5>
          <a:srgbClr val="FFAAAA"/>
        </a:accent5>
        <a:accent6>
          <a:srgbClr val="930916"/>
        </a:accent6>
        <a:hlink>
          <a:srgbClr val="861718"/>
        </a:hlink>
        <a:folHlink>
          <a:srgbClr val="681A1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aster 4-3_red">
  <a:themeElements>
    <a:clrScheme name="Fujitsu Technology Solutions 1">
      <a:dk1>
        <a:srgbClr val="000000"/>
      </a:dk1>
      <a:lt1>
        <a:srgbClr val="FFFFFF"/>
      </a:lt1>
      <a:dk2>
        <a:srgbClr val="87867E"/>
      </a:dk2>
      <a:lt2>
        <a:srgbClr val="DAD9D6"/>
      </a:lt2>
      <a:accent1>
        <a:srgbClr val="FF0000"/>
      </a:accent1>
      <a:accent2>
        <a:srgbClr val="A30B1A"/>
      </a:accent2>
      <a:accent3>
        <a:srgbClr val="FFFFFF"/>
      </a:accent3>
      <a:accent4>
        <a:srgbClr val="000000"/>
      </a:accent4>
      <a:accent5>
        <a:srgbClr val="FFAAAA"/>
      </a:accent5>
      <a:accent6>
        <a:srgbClr val="930916"/>
      </a:accent6>
      <a:hlink>
        <a:srgbClr val="861718"/>
      </a:hlink>
      <a:folHlink>
        <a:srgbClr val="681A14"/>
      </a:folHlink>
    </a:clrScheme>
    <a:fontScheme name="Fujitsu Technology Solution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Fujitsu Technology Solutions 1">
        <a:dk1>
          <a:srgbClr val="000000"/>
        </a:dk1>
        <a:lt1>
          <a:srgbClr val="FFFFFF"/>
        </a:lt1>
        <a:dk2>
          <a:srgbClr val="87867E"/>
        </a:dk2>
        <a:lt2>
          <a:srgbClr val="DAD9D6"/>
        </a:lt2>
        <a:accent1>
          <a:srgbClr val="FF0000"/>
        </a:accent1>
        <a:accent2>
          <a:srgbClr val="A30B1A"/>
        </a:accent2>
        <a:accent3>
          <a:srgbClr val="FFFFFF"/>
        </a:accent3>
        <a:accent4>
          <a:srgbClr val="000000"/>
        </a:accent4>
        <a:accent5>
          <a:srgbClr val="FFAAAA"/>
        </a:accent5>
        <a:accent6>
          <a:srgbClr val="930916"/>
        </a:accent6>
        <a:hlink>
          <a:srgbClr val="861718"/>
        </a:hlink>
        <a:folHlink>
          <a:srgbClr val="681A1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472601松本修一プレゼン資料v1">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472601松本修一プレゼン資料v1">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472601松本修一プレゼン資料v1">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Fujitsu</Template>
  <TotalTime>1788</TotalTime>
  <Words>1328</Words>
  <Application>Microsoft Office PowerPoint</Application>
  <PresentationFormat>On-screen Show (4:3)</PresentationFormat>
  <Paragraphs>263</Paragraphs>
  <Slides>16</Slides>
  <Notes>5</Notes>
  <HiddenSlides>2</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16</vt:i4>
      </vt:variant>
    </vt:vector>
  </HeadingPairs>
  <TitlesOfParts>
    <vt:vector size="25" baseType="lpstr">
      <vt:lpstr>Fujitsu</vt:lpstr>
      <vt:lpstr>472601松本修一プレゼン資料v1</vt:lpstr>
      <vt:lpstr>1_Master 4-3_red</vt:lpstr>
      <vt:lpstr>2_Master 4-3_red</vt:lpstr>
      <vt:lpstr>3_Master 4-3_red</vt:lpstr>
      <vt:lpstr>1_472601松本修一プレゼン資料v1</vt:lpstr>
      <vt:lpstr>8_472601松本修一プレゼン資料v1</vt:lpstr>
      <vt:lpstr>2_472601松本修一プレゼン資料v1</vt:lpstr>
      <vt:lpstr>think-cell Folie</vt:lpstr>
      <vt:lpstr>СХД как решение для провайдеров</vt:lpstr>
      <vt:lpstr>Увеличивающийся траффик</vt:lpstr>
      <vt:lpstr>Потери данных</vt:lpstr>
      <vt:lpstr>Как мы храним данные</vt:lpstr>
      <vt:lpstr>Преимущества СХД</vt:lpstr>
      <vt:lpstr>CAPEX или OPEX?</vt:lpstr>
      <vt:lpstr>CAPEX – снижение затрат на оборудование</vt:lpstr>
      <vt:lpstr>Настоящий японский бренд  </vt:lpstr>
      <vt:lpstr>Сделано в Германии – Производство в Аусбурге</vt:lpstr>
      <vt:lpstr>Гибкая архитектура семейства для поддержки растущих объемов данных</vt:lpstr>
      <vt:lpstr>Семейство ETERNUS DX —  спецификация оборудования</vt:lpstr>
      <vt:lpstr>Почему Fujitsu?</vt:lpstr>
      <vt:lpstr>PowerPoint Presentation</vt:lpstr>
      <vt:lpstr>Продуктовая линейка Fujitsu</vt:lpstr>
      <vt:lpstr>Продуктовая линейка Fujitsu</vt:lpstr>
      <vt:lpstr>PowerPoint Presentation</vt:lpstr>
    </vt:vector>
  </TitlesOfParts>
  <Company>Fujitsu Technology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Sergey Shuichkov</dc:creator>
  <cp:lastModifiedBy>Sergey Shuichkov</cp:lastModifiedBy>
  <cp:revision>65</cp:revision>
  <dcterms:created xsi:type="dcterms:W3CDTF">2012-12-03T03:37:13Z</dcterms:created>
  <dcterms:modified xsi:type="dcterms:W3CDTF">2014-05-22T10:15:58Z</dcterms:modified>
</cp:coreProperties>
</file>