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запуск в сети IPTV мультикастом привел к тому, что сеть везде стала управляемой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внедрение управляемого оборудования повсеместно позволяет решить очень много вопросов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но как дела обстоят с самозащитой сети в таких случаях?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сначала сети были на неуправляемых коммутаторах. пользователей было мало, они были грамотные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по мере роста петли делали мы сами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или же пользователи устраивали такое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от пользователей “поглупее” могло придти в сеть “ЧТО УГОДНО”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началось дробление сегментов ШПД на разные подсети/вланы, чтобы уменьшить влияние пользователей одного сегмента на работу другого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техподдержкой стали заниматься менее обученные сотрудники, пользователей стало больше, время с пользователем на линии стало критичным фактором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Настройка коммутаторов доступа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КРОС-2014. Малеванов Кирилл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IPTV = управляемая сеть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Управляемая сеть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IPTV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IPoE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cable_diag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Управляемая сеть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IPTV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IPoE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cable_diag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ЗАЩИТА?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Подмена пользователя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Защита от подмены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пользователя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Подмена пользователя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Статические IP-MAC-Port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Подмена пользователя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Динамические от DHCP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(DHCP Snooping +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ARP Inspection)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Подмена пользователя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Статические ARP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Защита broadcast-домена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Зависимые протоколы: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DHCP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ARP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NetBIOS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распространение вирусов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bonjour, UPNP etc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Защита broadcast-домена: DHCP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Последствия?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подмена DHCP - выход из строя сегмента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заставляем пользователя читать ipconfig /all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Как бороться?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UDP/67 и UDP/68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можно фильтровать на портах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SNMP-trap на срабатывании фильтров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Защита broadcast-домена: ARP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Последствия?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отравление МАС-адреса шлюза - не работает сегмент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заставляем пользователя читать консоль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Как бороться?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ARP Inspection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можно фильтровать на портах - D-Link, PCF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CVLAN, private-vlan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Настройка коммутаторов доступа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063375" x="457200"/>
            <a:ext cy="3862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Коммутатор доступа - управляемый или нет? Точка демаркации.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Защита от подмены пользователей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Защита broadcast-домена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Loop-detect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Storm-control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Мультикаст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Защита CPU доступа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QoS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Cлужебные настройки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Выводы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Защита broadcast-домена: NetBIOS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Последствия?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распространение вирусов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неуправляемый трафик (windows share)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кража данных у соседей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Как бороться?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ACL (port 135-139, 445)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CVLAN, private-vlan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Защита broadcast-домена: Bonjour etc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Последствия?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распространение вирусов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неуправляемый трафик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кража данных у соседей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accent1"/>
                </a:solidFill>
              </a:rPr>
              <a:t>Как бороться?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CVLAN, private-vlan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ACL - плохой вариант, много правил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Loop-detect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локальная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5" name="Shape 1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53412" x="2238375"/>
            <a:ext cy="1019175" cx="4667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Loop-detect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межпортовая - Shared VLAN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2" name="Shape 1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53412" x="2771775"/>
            <a:ext cy="1019175" cx="36004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Loop-detect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между коммутаторами - Shared VLAN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9" name="Shape 1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48275" x="2795587"/>
            <a:ext cy="1819275" cx="35528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Loop-detect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между VLAN’ами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6" name="Shape 1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08000" x="2795587"/>
            <a:ext cy="1819275" cx="35528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Loop-detect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между VLAN’ами в Q-in-Q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3" name="Shape 1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12825" x="2152650"/>
            <a:ext cy="990600" cx="48387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Storm-control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Виды: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broadcast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multicast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unknown unicast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Storm-control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Минимальный лимит срабатывания: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D-Link - 1 pps </a:t>
            </a:r>
            <a:r>
              <a:rPr lang="en">
                <a:solidFill>
                  <a:srgbClr val="FF0000"/>
                </a:solidFill>
              </a:rPr>
              <a:t>?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- многие другие - 32 kbit/s - </a:t>
            </a:r>
            <a:r>
              <a:rPr lang="en">
                <a:solidFill>
                  <a:srgbClr val="FF0000"/>
                </a:solidFill>
              </a:rPr>
              <a:t>chipset limitation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Реальные цифры: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На порту доступа хомячка - 10 pps / 32 kbit/s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Storm-control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Настройки: 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shutdown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drop traffic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SNMP-trap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VPN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Storm-control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Последствия: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загрузка CPU доступа и агрегации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загруженность каналов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загрузка CPU CPE, снижение скорости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Multicast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Multicast от пользователей: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загрузка CPU доступа и агрегации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заполнение мультикаст-таблиц на доступе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- передача лишнего трафика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Методы борьбы: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ACL, CVLAN, MVR…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Multicast - защита IPTV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IGMP v2 не смотрит на SRC-IP мультикаста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современные ОС широко используют мультикаст 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Защита: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router-ports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ACL на join / IGMP auth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MVR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проверить leave / fast-leave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Защита CPU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Большое количество трафика в современных коммутаторах миррорится на CPU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Защита: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CPU access filter (ARP, IGMP, ping, порты)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Control Plane Policing / safeguard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отдельный VLAN управления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MVR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аппаратный learning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port-security (max MAC)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Защита CPU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При использовании механизмов L2-резервирования их необходимо защищать от пользователей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Защита: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STP edge ports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STP root guard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ERPS/REP/SEP ACL на пользовательских портах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рассчитывать механизм так, чтобы всегда посередине можно было поставить хаб и устроить петлю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QoS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“Серебряная пуля” Ethernet - мультиплексирование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“Бич” Ethernet сетей - мультиплексирование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Входящий от агрегации - trust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От пользователей: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internet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телефония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</a:rPr>
              <a:t> - локальная сеть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QoS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Размер буфера портов коммутатора доступа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TCP имеет механизмы подгонки скорости, UDP - нет.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Flow Control чаще всего выключен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Random Early Detect лучше выключать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Служебные настройки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accent1"/>
                </a:solidFill>
              </a:rPr>
              <a:t>Управление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SNMP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ACL только с аплинк-портов/сетей управления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 - v3 (аутентификация)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SSH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Служебные настройки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accent1"/>
                </a:solidFill>
              </a:rPr>
              <a:t>Прошивки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два образа прошивок - основной и резервный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accent1"/>
                </a:solidFill>
              </a:rPr>
              <a:t>Охлаждение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пассивное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accent1"/>
                </a:solidFill>
              </a:rPr>
              <a:t>Холодный пуск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-30 … +50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accent1"/>
                </a:solidFill>
              </a:rPr>
              <a:t>Работоспособность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ВСЕГДА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Выводы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IPoE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CVLAN / Private VLAN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MVR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очистка трафика от пользователей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нет рецептов для IPv6 dual stack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Keep it simple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Вопросы?</a:t>
            </a:r>
          </a:p>
        </p:txBody>
      </p:sp>
      <p:sp>
        <p:nvSpPr>
          <p:cNvPr id="277" name="Shape 277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Кирилл Малеванов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ПЕТЛЯ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076575"/>
            <a:ext cy="2914650" cx="56102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ЧТО УГОДНО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01650" x="3257550"/>
            <a:ext cy="312420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Дробление сегментов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Точки контроля в сегментах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Неуправляемые сегменты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Где мой пользователь, админ?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1200" x="3257550"/>
            <a:ext cy="2914650" cx="5429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